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44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45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sldIdLst>
    <p:sldId id="256" r:id="rId2"/>
    <p:sldId id="346" r:id="rId3"/>
    <p:sldId id="257" r:id="rId4"/>
    <p:sldId id="303" r:id="rId5"/>
    <p:sldId id="304" r:id="rId6"/>
    <p:sldId id="305" r:id="rId7"/>
    <p:sldId id="317" r:id="rId8"/>
    <p:sldId id="259" r:id="rId9"/>
    <p:sldId id="341" r:id="rId10"/>
    <p:sldId id="301" r:id="rId11"/>
    <p:sldId id="260" r:id="rId12"/>
    <p:sldId id="307" r:id="rId13"/>
    <p:sldId id="306" r:id="rId14"/>
    <p:sldId id="308" r:id="rId15"/>
    <p:sldId id="309" r:id="rId16"/>
    <p:sldId id="310" r:id="rId17"/>
    <p:sldId id="311" r:id="rId18"/>
    <p:sldId id="312" r:id="rId19"/>
    <p:sldId id="313" r:id="rId20"/>
    <p:sldId id="314" r:id="rId21"/>
    <p:sldId id="302" r:id="rId22"/>
    <p:sldId id="261" r:id="rId23"/>
    <p:sldId id="319" r:id="rId24"/>
    <p:sldId id="318" r:id="rId25"/>
    <p:sldId id="320" r:id="rId26"/>
    <p:sldId id="315" r:id="rId27"/>
    <p:sldId id="322" r:id="rId28"/>
    <p:sldId id="323" r:id="rId29"/>
    <p:sldId id="324" r:id="rId30"/>
    <p:sldId id="325" r:id="rId31"/>
    <p:sldId id="328" r:id="rId32"/>
    <p:sldId id="329" r:id="rId33"/>
    <p:sldId id="327" r:id="rId34"/>
    <p:sldId id="321" r:id="rId35"/>
    <p:sldId id="330" r:id="rId36"/>
    <p:sldId id="326" r:id="rId37"/>
    <p:sldId id="331" r:id="rId38"/>
    <p:sldId id="262" r:id="rId39"/>
    <p:sldId id="276" r:id="rId40"/>
    <p:sldId id="277" r:id="rId41"/>
    <p:sldId id="278" r:id="rId42"/>
    <p:sldId id="297" r:id="rId43"/>
    <p:sldId id="298" r:id="rId44"/>
    <p:sldId id="264" r:id="rId45"/>
    <p:sldId id="279" r:id="rId46"/>
    <p:sldId id="266" r:id="rId47"/>
    <p:sldId id="280" r:id="rId48"/>
    <p:sldId id="287" r:id="rId49"/>
    <p:sldId id="284" r:id="rId50"/>
    <p:sldId id="285" r:id="rId51"/>
    <p:sldId id="286" r:id="rId52"/>
    <p:sldId id="288" r:id="rId53"/>
    <p:sldId id="289" r:id="rId54"/>
    <p:sldId id="268" r:id="rId55"/>
    <p:sldId id="342" r:id="rId56"/>
    <p:sldId id="343" r:id="rId57"/>
    <p:sldId id="290" r:id="rId58"/>
    <p:sldId id="291" r:id="rId59"/>
    <p:sldId id="292" r:id="rId60"/>
    <p:sldId id="293" r:id="rId61"/>
    <p:sldId id="273" r:id="rId62"/>
    <p:sldId id="294" r:id="rId63"/>
    <p:sldId id="274" r:id="rId64"/>
    <p:sldId id="295" r:id="rId65"/>
    <p:sldId id="344" r:id="rId66"/>
    <p:sldId id="296" r:id="rId67"/>
    <p:sldId id="299" r:id="rId68"/>
    <p:sldId id="271" r:id="rId69"/>
    <p:sldId id="332" r:id="rId70"/>
    <p:sldId id="333" r:id="rId71"/>
    <p:sldId id="336" r:id="rId72"/>
    <p:sldId id="340" r:id="rId73"/>
    <p:sldId id="334" r:id="rId74"/>
    <p:sldId id="335" r:id="rId75"/>
    <p:sldId id="337" r:id="rId76"/>
    <p:sldId id="338" r:id="rId77"/>
    <p:sldId id="339" r:id="rId78"/>
    <p:sldId id="300" r:id="rId79"/>
    <p:sldId id="275" r:id="rId80"/>
    <p:sldId id="345" r:id="rId8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Титульник" id="{E1F82317-CE22-4870-A4CE-9560EDFA7F24}">
          <p14:sldIdLst>
            <p14:sldId id="256"/>
          </p14:sldIdLst>
        </p14:section>
        <p14:section name="Вступление" id="{36F2B720-C2EF-4A05-AC31-D0454CCD2217}">
          <p14:sldIdLst>
            <p14:sldId id="346"/>
            <p14:sldId id="257"/>
            <p14:sldId id="303"/>
            <p14:sldId id="304"/>
            <p14:sldId id="305"/>
            <p14:sldId id="317"/>
            <p14:sldId id="259"/>
            <p14:sldId id="341"/>
            <p14:sldId id="301"/>
          </p14:sldIdLst>
        </p14:section>
        <p14:section name="Определения" id="{E315F7D9-A4F7-4892-A94A-94C6F55E80C8}">
          <p14:sldIdLst>
            <p14:sldId id="260"/>
            <p14:sldId id="307"/>
            <p14:sldId id="306"/>
            <p14:sldId id="308"/>
            <p14:sldId id="309"/>
            <p14:sldId id="310"/>
            <p14:sldId id="311"/>
            <p14:sldId id="312"/>
            <p14:sldId id="313"/>
            <p14:sldId id="314"/>
            <p14:sldId id="302"/>
            <p14:sldId id="261"/>
            <p14:sldId id="319"/>
            <p14:sldId id="318"/>
            <p14:sldId id="320"/>
            <p14:sldId id="315"/>
            <p14:sldId id="322"/>
            <p14:sldId id="323"/>
            <p14:sldId id="324"/>
            <p14:sldId id="325"/>
            <p14:sldId id="328"/>
            <p14:sldId id="329"/>
            <p14:sldId id="327"/>
            <p14:sldId id="321"/>
            <p14:sldId id="330"/>
            <p14:sldId id="326"/>
          </p14:sldIdLst>
        </p14:section>
        <p14:section name="Основная часть" id="{FAF5C4B2-7A24-4F41-9972-49C34D0A4706}">
          <p14:sldIdLst>
            <p14:sldId id="331"/>
            <p14:sldId id="262"/>
            <p14:sldId id="276"/>
            <p14:sldId id="277"/>
            <p14:sldId id="278"/>
            <p14:sldId id="297"/>
            <p14:sldId id="298"/>
            <p14:sldId id="264"/>
            <p14:sldId id="279"/>
            <p14:sldId id="266"/>
            <p14:sldId id="280"/>
            <p14:sldId id="287"/>
            <p14:sldId id="284"/>
            <p14:sldId id="285"/>
            <p14:sldId id="286"/>
            <p14:sldId id="288"/>
            <p14:sldId id="289"/>
            <p14:sldId id="268"/>
            <p14:sldId id="342"/>
            <p14:sldId id="343"/>
            <p14:sldId id="290"/>
            <p14:sldId id="291"/>
            <p14:sldId id="292"/>
            <p14:sldId id="293"/>
            <p14:sldId id="273"/>
            <p14:sldId id="294"/>
            <p14:sldId id="274"/>
            <p14:sldId id="295"/>
            <p14:sldId id="344"/>
            <p14:sldId id="296"/>
            <p14:sldId id="299"/>
            <p14:sldId id="271"/>
            <p14:sldId id="332"/>
            <p14:sldId id="333"/>
            <p14:sldId id="336"/>
            <p14:sldId id="340"/>
            <p14:sldId id="334"/>
            <p14:sldId id="335"/>
            <p14:sldId id="337"/>
            <p14:sldId id="338"/>
            <p14:sldId id="339"/>
          </p14:sldIdLst>
        </p14:section>
        <p14:section name="Вывод" id="{4C6A982C-CEEC-4660-9421-06DED533CBE3}">
          <p14:sldIdLst>
            <p14:sldId id="300"/>
            <p14:sldId id="275"/>
            <p14:sldId id="34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9" autoAdjust="0"/>
    <p:restoredTop sz="85762" autoAdjust="0"/>
  </p:normalViewPr>
  <p:slideViewPr>
    <p:cSldViewPr snapToGrid="0">
      <p:cViewPr varScale="1">
        <p:scale>
          <a:sx n="102" d="100"/>
          <a:sy n="102" d="100"/>
        </p:scale>
        <p:origin x="2388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78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F5AD67-1113-4814-94E3-F3CEDBE0EE20}" type="doc">
      <dgm:prSet loTypeId="urn:microsoft.com/office/officeart/2005/8/layout/arrow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FF6FC5-301B-4FA0-B1EA-755BB4C7333B}">
      <dgm:prSet phldrT="[Text]"/>
      <dgm:spPr/>
      <dgm:t>
        <a:bodyPr/>
        <a:lstStyle/>
        <a:p>
          <a:r>
            <a:rPr lang="en-US" dirty="0"/>
            <a:t>Test Last</a:t>
          </a:r>
        </a:p>
      </dgm:t>
    </dgm:pt>
    <dgm:pt modelId="{7D0B8929-594A-49F6-A122-65067B542254}" type="parTrans" cxnId="{5E801FCD-3732-4224-93CA-E279DA01CB54}">
      <dgm:prSet/>
      <dgm:spPr/>
      <dgm:t>
        <a:bodyPr/>
        <a:lstStyle/>
        <a:p>
          <a:endParaRPr lang="en-US"/>
        </a:p>
      </dgm:t>
    </dgm:pt>
    <dgm:pt modelId="{FBADECBF-B7D7-49F1-B9C1-7FB14737D679}" type="sibTrans" cxnId="{5E801FCD-3732-4224-93CA-E279DA01CB54}">
      <dgm:prSet/>
      <dgm:spPr/>
      <dgm:t>
        <a:bodyPr/>
        <a:lstStyle/>
        <a:p>
          <a:endParaRPr lang="en-US"/>
        </a:p>
      </dgm:t>
    </dgm:pt>
    <dgm:pt modelId="{0CDF3487-37D3-4F6A-876C-5BEE3B8D2BA4}">
      <dgm:prSet phldrT="[Text]"/>
      <dgm:spPr/>
      <dgm:t>
        <a:bodyPr/>
        <a:lstStyle/>
        <a:p>
          <a:r>
            <a:rPr lang="en-US" dirty="0"/>
            <a:t>Test First </a:t>
          </a:r>
          <a:r>
            <a:rPr lang="en-US"/>
            <a:t>/ TDD</a:t>
          </a:r>
          <a:endParaRPr lang="en-US" dirty="0"/>
        </a:p>
      </dgm:t>
    </dgm:pt>
    <dgm:pt modelId="{0765B929-90C9-48D3-9AF1-FDEFDFB6DB12}" type="parTrans" cxnId="{948045AD-6F5C-4A50-AC84-2CCC87D4828C}">
      <dgm:prSet/>
      <dgm:spPr/>
      <dgm:t>
        <a:bodyPr/>
        <a:lstStyle/>
        <a:p>
          <a:endParaRPr lang="en-US"/>
        </a:p>
      </dgm:t>
    </dgm:pt>
    <dgm:pt modelId="{16E4F920-5A0A-4C2A-BD1A-96C4E430ECD9}" type="sibTrans" cxnId="{948045AD-6F5C-4A50-AC84-2CCC87D4828C}">
      <dgm:prSet/>
      <dgm:spPr/>
      <dgm:t>
        <a:bodyPr/>
        <a:lstStyle/>
        <a:p>
          <a:endParaRPr lang="en-US"/>
        </a:p>
      </dgm:t>
    </dgm:pt>
    <dgm:pt modelId="{A8C4A09D-F80A-4EEE-B9E8-0E59C7FB9A9D}" type="pres">
      <dgm:prSet presAssocID="{60F5AD67-1113-4814-94E3-F3CEDBE0EE20}" presName="compositeShape" presStyleCnt="0">
        <dgm:presLayoutVars>
          <dgm:chMax val="2"/>
          <dgm:dir/>
          <dgm:resizeHandles val="exact"/>
        </dgm:presLayoutVars>
      </dgm:prSet>
      <dgm:spPr/>
    </dgm:pt>
    <dgm:pt modelId="{8085CEA5-968C-4D7C-A1E5-98611712DF79}" type="pres">
      <dgm:prSet presAssocID="{60F5AD67-1113-4814-94E3-F3CEDBE0EE20}" presName="divider" presStyleLbl="fgShp" presStyleIdx="0" presStyleCnt="1"/>
      <dgm:spPr/>
    </dgm:pt>
    <dgm:pt modelId="{F4BCF51A-6FB5-405B-B87E-AB7587C00643}" type="pres">
      <dgm:prSet presAssocID="{F7FF6FC5-301B-4FA0-B1EA-755BB4C7333B}" presName="downArrow" presStyleLbl="node1" presStyleIdx="0" presStyleCnt="2"/>
      <dgm:spPr/>
    </dgm:pt>
    <dgm:pt modelId="{FDCEC1A0-BB7F-4435-8435-17422CAA9EB0}" type="pres">
      <dgm:prSet presAssocID="{F7FF6FC5-301B-4FA0-B1EA-755BB4C7333B}" presName="downArrowText" presStyleLbl="revTx" presStyleIdx="0" presStyleCnt="2">
        <dgm:presLayoutVars>
          <dgm:bulletEnabled val="1"/>
        </dgm:presLayoutVars>
      </dgm:prSet>
      <dgm:spPr/>
    </dgm:pt>
    <dgm:pt modelId="{4CD256DA-4F49-457F-8D36-AEFD9388682F}" type="pres">
      <dgm:prSet presAssocID="{0CDF3487-37D3-4F6A-876C-5BEE3B8D2BA4}" presName="upArrow" presStyleLbl="node1" presStyleIdx="1" presStyleCnt="2"/>
      <dgm:spPr/>
    </dgm:pt>
    <dgm:pt modelId="{B8688245-EDE3-4336-A55C-F62ED668000F}" type="pres">
      <dgm:prSet presAssocID="{0CDF3487-37D3-4F6A-876C-5BEE3B8D2BA4}" presName="upArrowText" presStyleLbl="revTx" presStyleIdx="1" presStyleCnt="2">
        <dgm:presLayoutVars>
          <dgm:bulletEnabled val="1"/>
        </dgm:presLayoutVars>
      </dgm:prSet>
      <dgm:spPr/>
    </dgm:pt>
  </dgm:ptLst>
  <dgm:cxnLst>
    <dgm:cxn modelId="{D173425D-1094-4708-AB4B-9B2526DD3584}" type="presOf" srcId="{0CDF3487-37D3-4F6A-876C-5BEE3B8D2BA4}" destId="{B8688245-EDE3-4336-A55C-F62ED668000F}" srcOrd="0" destOrd="0" presId="urn:microsoft.com/office/officeart/2005/8/layout/arrow3"/>
    <dgm:cxn modelId="{0959386E-6889-4938-8EFD-8AFCDD769A86}" type="presOf" srcId="{60F5AD67-1113-4814-94E3-F3CEDBE0EE20}" destId="{A8C4A09D-F80A-4EEE-B9E8-0E59C7FB9A9D}" srcOrd="0" destOrd="0" presId="urn:microsoft.com/office/officeart/2005/8/layout/arrow3"/>
    <dgm:cxn modelId="{43C63B8B-4FAC-4952-AE9F-4FF6860ECFA0}" type="presOf" srcId="{F7FF6FC5-301B-4FA0-B1EA-755BB4C7333B}" destId="{FDCEC1A0-BB7F-4435-8435-17422CAA9EB0}" srcOrd="0" destOrd="0" presId="urn:microsoft.com/office/officeart/2005/8/layout/arrow3"/>
    <dgm:cxn modelId="{948045AD-6F5C-4A50-AC84-2CCC87D4828C}" srcId="{60F5AD67-1113-4814-94E3-F3CEDBE0EE20}" destId="{0CDF3487-37D3-4F6A-876C-5BEE3B8D2BA4}" srcOrd="1" destOrd="0" parTransId="{0765B929-90C9-48D3-9AF1-FDEFDFB6DB12}" sibTransId="{16E4F920-5A0A-4C2A-BD1A-96C4E430ECD9}"/>
    <dgm:cxn modelId="{5E801FCD-3732-4224-93CA-E279DA01CB54}" srcId="{60F5AD67-1113-4814-94E3-F3CEDBE0EE20}" destId="{F7FF6FC5-301B-4FA0-B1EA-755BB4C7333B}" srcOrd="0" destOrd="0" parTransId="{7D0B8929-594A-49F6-A122-65067B542254}" sibTransId="{FBADECBF-B7D7-49F1-B9C1-7FB14737D679}"/>
    <dgm:cxn modelId="{5057E53E-82E4-438C-A58E-63DB87F8E467}" type="presParOf" srcId="{A8C4A09D-F80A-4EEE-B9E8-0E59C7FB9A9D}" destId="{8085CEA5-968C-4D7C-A1E5-98611712DF79}" srcOrd="0" destOrd="0" presId="urn:microsoft.com/office/officeart/2005/8/layout/arrow3"/>
    <dgm:cxn modelId="{C1B012D8-408F-45E0-B171-3B25BBEC465F}" type="presParOf" srcId="{A8C4A09D-F80A-4EEE-B9E8-0E59C7FB9A9D}" destId="{F4BCF51A-6FB5-405B-B87E-AB7587C00643}" srcOrd="1" destOrd="0" presId="urn:microsoft.com/office/officeart/2005/8/layout/arrow3"/>
    <dgm:cxn modelId="{92747390-E367-45E4-8EB2-CA36D25A8FAE}" type="presParOf" srcId="{A8C4A09D-F80A-4EEE-B9E8-0E59C7FB9A9D}" destId="{FDCEC1A0-BB7F-4435-8435-17422CAA9EB0}" srcOrd="2" destOrd="0" presId="urn:microsoft.com/office/officeart/2005/8/layout/arrow3"/>
    <dgm:cxn modelId="{0D9AAD3E-6236-46F5-BD03-55E0138FF6E3}" type="presParOf" srcId="{A8C4A09D-F80A-4EEE-B9E8-0E59C7FB9A9D}" destId="{4CD256DA-4F49-457F-8D36-AEFD9388682F}" srcOrd="3" destOrd="0" presId="urn:microsoft.com/office/officeart/2005/8/layout/arrow3"/>
    <dgm:cxn modelId="{71EA2203-C1B3-4EA1-A2FC-C99986F1AEC2}" type="presParOf" srcId="{A8C4A09D-F80A-4EEE-B9E8-0E59C7FB9A9D}" destId="{B8688245-EDE3-4336-A55C-F62ED668000F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222297E-F0A0-4D1D-8AE1-105DC462F02A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BF2ECB34-A0BB-4799-A37D-8165629C9658}">
      <dgm:prSet phldrT="[Текст]"/>
      <dgm:spPr/>
      <dgm:t>
        <a:bodyPr/>
        <a:lstStyle/>
        <a:p>
          <a:r>
            <a:rPr lang="en-US" dirty="0"/>
            <a:t>Nano MVP</a:t>
          </a:r>
          <a:endParaRPr lang="ru-RU" dirty="0"/>
        </a:p>
      </dgm:t>
    </dgm:pt>
    <dgm:pt modelId="{D8B3A7F1-C8BE-4023-B639-78AEDA9582A5}" type="parTrans" cxnId="{5CF7A73C-6777-496C-9396-0B0E44605FC2}">
      <dgm:prSet/>
      <dgm:spPr/>
      <dgm:t>
        <a:bodyPr/>
        <a:lstStyle/>
        <a:p>
          <a:endParaRPr lang="ru-RU"/>
        </a:p>
      </dgm:t>
    </dgm:pt>
    <dgm:pt modelId="{47DA9D4C-A045-4504-B599-E15E952D639C}" type="sibTrans" cxnId="{5CF7A73C-6777-496C-9396-0B0E44605FC2}">
      <dgm:prSet/>
      <dgm:spPr/>
      <dgm:t>
        <a:bodyPr/>
        <a:lstStyle/>
        <a:p>
          <a:endParaRPr lang="ru-RU"/>
        </a:p>
      </dgm:t>
    </dgm:pt>
    <dgm:pt modelId="{B97E1635-3387-4075-9769-CC10C482AD57}">
      <dgm:prSet phldrT="[Текст]"/>
      <dgm:spPr/>
      <dgm:t>
        <a:bodyPr/>
        <a:lstStyle/>
        <a:p>
          <a:r>
            <a:rPr lang="ru-RU" dirty="0">
              <a:solidFill>
                <a:srgbClr val="FF0000"/>
              </a:solidFill>
            </a:rPr>
            <a:t>Тест</a:t>
          </a:r>
        </a:p>
      </dgm:t>
    </dgm:pt>
    <dgm:pt modelId="{F964377E-507B-48AB-B769-874A031F8C14}" type="parTrans" cxnId="{5ECD2FDD-3B55-448C-BB66-B28EB269BA8F}">
      <dgm:prSet/>
      <dgm:spPr/>
      <dgm:t>
        <a:bodyPr/>
        <a:lstStyle/>
        <a:p>
          <a:endParaRPr lang="ru-RU"/>
        </a:p>
      </dgm:t>
    </dgm:pt>
    <dgm:pt modelId="{78608514-98F6-4E9C-BA30-DAA2260A4A5A}" type="sibTrans" cxnId="{5ECD2FDD-3B55-448C-BB66-B28EB269BA8F}">
      <dgm:prSet/>
      <dgm:spPr/>
      <dgm:t>
        <a:bodyPr/>
        <a:lstStyle/>
        <a:p>
          <a:endParaRPr lang="ru-RU"/>
        </a:p>
      </dgm:t>
    </dgm:pt>
    <dgm:pt modelId="{D78D1DDF-C7CA-4890-B2C5-B2B50448C0CB}">
      <dgm:prSet phldrT="[Текст]"/>
      <dgm:spPr/>
      <dgm:t>
        <a:bodyPr/>
        <a:lstStyle/>
        <a:p>
          <a:r>
            <a:rPr lang="ru-RU" dirty="0">
              <a:solidFill>
                <a:schemeClr val="accent6">
                  <a:lumMod val="75000"/>
                </a:schemeClr>
              </a:solidFill>
            </a:rPr>
            <a:t>Код</a:t>
          </a:r>
        </a:p>
      </dgm:t>
    </dgm:pt>
    <dgm:pt modelId="{3D563EE0-25E0-427D-9504-FC091CDE1F03}" type="parTrans" cxnId="{F1A79177-AF02-429D-82E9-ACA9816DB6BB}">
      <dgm:prSet/>
      <dgm:spPr/>
      <dgm:t>
        <a:bodyPr/>
        <a:lstStyle/>
        <a:p>
          <a:endParaRPr lang="ru-RU"/>
        </a:p>
      </dgm:t>
    </dgm:pt>
    <dgm:pt modelId="{174DE420-DB31-4B56-9350-744F59FF6C9A}" type="sibTrans" cxnId="{F1A79177-AF02-429D-82E9-ACA9816DB6BB}">
      <dgm:prSet/>
      <dgm:spPr/>
      <dgm:t>
        <a:bodyPr/>
        <a:lstStyle/>
        <a:p>
          <a:endParaRPr lang="ru-RU"/>
        </a:p>
      </dgm:t>
    </dgm:pt>
    <dgm:pt modelId="{342757F0-2DA4-4F17-8EA3-0D413FBF9037}">
      <dgm:prSet phldrT="[Текст]"/>
      <dgm:spPr/>
      <dgm:t>
        <a:bodyPr/>
        <a:lstStyle/>
        <a:p>
          <a:r>
            <a:rPr lang="en-US" dirty="0"/>
            <a:t>Nano MVP</a:t>
          </a:r>
          <a:endParaRPr lang="ru-RU" dirty="0"/>
        </a:p>
      </dgm:t>
    </dgm:pt>
    <dgm:pt modelId="{64FD3556-2AF2-4654-8972-3251032A7E62}" type="parTrans" cxnId="{BA23E3B9-4D88-406D-96EF-B5E8286791D6}">
      <dgm:prSet/>
      <dgm:spPr/>
      <dgm:t>
        <a:bodyPr/>
        <a:lstStyle/>
        <a:p>
          <a:endParaRPr lang="ru-RU"/>
        </a:p>
      </dgm:t>
    </dgm:pt>
    <dgm:pt modelId="{0C1C5AFE-12F0-41AB-BF6D-6095DC343EE3}" type="sibTrans" cxnId="{BA23E3B9-4D88-406D-96EF-B5E8286791D6}">
      <dgm:prSet/>
      <dgm:spPr/>
      <dgm:t>
        <a:bodyPr/>
        <a:lstStyle/>
        <a:p>
          <a:endParaRPr lang="ru-RU"/>
        </a:p>
      </dgm:t>
    </dgm:pt>
    <dgm:pt modelId="{6B8D79E9-7603-4208-B133-DD5CF05F4757}">
      <dgm:prSet phldrT="[Текст]"/>
      <dgm:spPr/>
      <dgm:t>
        <a:bodyPr/>
        <a:lstStyle/>
        <a:p>
          <a:r>
            <a:rPr lang="en-US" dirty="0"/>
            <a:t>Nano MVP</a:t>
          </a:r>
          <a:endParaRPr lang="ru-RU" dirty="0"/>
        </a:p>
      </dgm:t>
    </dgm:pt>
    <dgm:pt modelId="{D0B44089-E344-4554-964C-C1EA5CB27D95}" type="parTrans" cxnId="{E16D4EDD-7A6E-4D0B-A43E-DEA22C31BD69}">
      <dgm:prSet/>
      <dgm:spPr/>
      <dgm:t>
        <a:bodyPr/>
        <a:lstStyle/>
        <a:p>
          <a:endParaRPr lang="ru-RU"/>
        </a:p>
      </dgm:t>
    </dgm:pt>
    <dgm:pt modelId="{0B159BB6-556F-4B2E-80D2-DC8FC46C48BC}" type="sibTrans" cxnId="{E16D4EDD-7A6E-4D0B-A43E-DEA22C31BD69}">
      <dgm:prSet/>
      <dgm:spPr/>
      <dgm:t>
        <a:bodyPr/>
        <a:lstStyle/>
        <a:p>
          <a:endParaRPr lang="ru-RU"/>
        </a:p>
      </dgm:t>
    </dgm:pt>
    <dgm:pt modelId="{E9F78F30-B2AE-4BE5-8DBC-A1ED831335AF}">
      <dgm:prSet phldrT="[Текст]"/>
      <dgm:spPr/>
      <dgm:t>
        <a:bodyPr/>
        <a:lstStyle/>
        <a:p>
          <a:r>
            <a:rPr lang="ru-RU" dirty="0">
              <a:solidFill>
                <a:srgbClr val="FFC000"/>
              </a:solidFill>
            </a:rPr>
            <a:t>Рефакторинг</a:t>
          </a:r>
        </a:p>
      </dgm:t>
    </dgm:pt>
    <dgm:pt modelId="{8832580F-1C5F-4C31-AE03-BD831AC20761}" type="parTrans" cxnId="{F4CC9018-1D3A-4B53-851D-EDD248EC4BFF}">
      <dgm:prSet/>
      <dgm:spPr/>
      <dgm:t>
        <a:bodyPr/>
        <a:lstStyle/>
        <a:p>
          <a:endParaRPr lang="ru-RU"/>
        </a:p>
      </dgm:t>
    </dgm:pt>
    <dgm:pt modelId="{3EDAE1CA-52E0-44C8-83ED-1AB5B11FAD40}" type="sibTrans" cxnId="{F4CC9018-1D3A-4B53-851D-EDD248EC4BFF}">
      <dgm:prSet/>
      <dgm:spPr/>
      <dgm:t>
        <a:bodyPr/>
        <a:lstStyle/>
        <a:p>
          <a:endParaRPr lang="ru-RU"/>
        </a:p>
      </dgm:t>
    </dgm:pt>
    <dgm:pt modelId="{338AEB20-979D-4064-B06F-456ADA891919}">
      <dgm:prSet phldrT="[Текст]"/>
      <dgm:spPr/>
      <dgm:t>
        <a:bodyPr/>
        <a:lstStyle/>
        <a:p>
          <a:r>
            <a:rPr lang="ru-RU" dirty="0">
              <a:solidFill>
                <a:srgbClr val="FF0000"/>
              </a:solidFill>
            </a:rPr>
            <a:t>Тест</a:t>
          </a:r>
        </a:p>
      </dgm:t>
    </dgm:pt>
    <dgm:pt modelId="{8443FB18-2449-4E4A-9148-83031E4AA074}" type="parTrans" cxnId="{CDD0E7F4-62B4-4A49-8D76-5F2D0678A0C9}">
      <dgm:prSet/>
      <dgm:spPr/>
      <dgm:t>
        <a:bodyPr/>
        <a:lstStyle/>
        <a:p>
          <a:endParaRPr lang="ru-RU"/>
        </a:p>
      </dgm:t>
    </dgm:pt>
    <dgm:pt modelId="{AF58ECD5-6501-4D52-8201-72A63C732EA6}" type="sibTrans" cxnId="{CDD0E7F4-62B4-4A49-8D76-5F2D0678A0C9}">
      <dgm:prSet/>
      <dgm:spPr/>
      <dgm:t>
        <a:bodyPr/>
        <a:lstStyle/>
        <a:p>
          <a:endParaRPr lang="ru-RU"/>
        </a:p>
      </dgm:t>
    </dgm:pt>
    <dgm:pt modelId="{210E7347-F384-41D9-9973-F22F5DA2F65F}">
      <dgm:prSet phldrT="[Текст]"/>
      <dgm:spPr/>
      <dgm:t>
        <a:bodyPr/>
        <a:lstStyle/>
        <a:p>
          <a:r>
            <a:rPr lang="ru-RU" dirty="0">
              <a:solidFill>
                <a:schemeClr val="accent6">
                  <a:lumMod val="75000"/>
                </a:schemeClr>
              </a:solidFill>
            </a:rPr>
            <a:t>Код</a:t>
          </a:r>
        </a:p>
      </dgm:t>
    </dgm:pt>
    <dgm:pt modelId="{F4020FAC-23D2-477F-A1D8-AFCAE49D6EBE}" type="parTrans" cxnId="{CE4ACC54-CB8E-4CD7-8AD1-EB09F0A78F0B}">
      <dgm:prSet/>
      <dgm:spPr/>
      <dgm:t>
        <a:bodyPr/>
        <a:lstStyle/>
        <a:p>
          <a:endParaRPr lang="ru-RU"/>
        </a:p>
      </dgm:t>
    </dgm:pt>
    <dgm:pt modelId="{593E43DE-D0DC-45E9-9DD4-B8961405E7E2}" type="sibTrans" cxnId="{CE4ACC54-CB8E-4CD7-8AD1-EB09F0A78F0B}">
      <dgm:prSet/>
      <dgm:spPr/>
      <dgm:t>
        <a:bodyPr/>
        <a:lstStyle/>
        <a:p>
          <a:endParaRPr lang="ru-RU"/>
        </a:p>
      </dgm:t>
    </dgm:pt>
    <dgm:pt modelId="{355D9373-A838-4F32-AC2F-D459C7ED2091}">
      <dgm:prSet phldrT="[Текст]"/>
      <dgm:spPr/>
      <dgm:t>
        <a:bodyPr/>
        <a:lstStyle/>
        <a:p>
          <a:r>
            <a:rPr lang="ru-RU" dirty="0">
              <a:solidFill>
                <a:srgbClr val="FFC000"/>
              </a:solidFill>
            </a:rPr>
            <a:t>Рефакторинг</a:t>
          </a:r>
        </a:p>
      </dgm:t>
    </dgm:pt>
    <dgm:pt modelId="{0EB7EE36-0ABE-43AD-9088-F6DCC342A17D}" type="parTrans" cxnId="{E8DE046D-5DD0-46F0-B7C3-BD5EE62591C7}">
      <dgm:prSet/>
      <dgm:spPr/>
      <dgm:t>
        <a:bodyPr/>
        <a:lstStyle/>
        <a:p>
          <a:endParaRPr lang="ru-RU"/>
        </a:p>
      </dgm:t>
    </dgm:pt>
    <dgm:pt modelId="{6C0D8066-D6BF-4236-B3E3-ABAC8C2BB9A2}" type="sibTrans" cxnId="{E8DE046D-5DD0-46F0-B7C3-BD5EE62591C7}">
      <dgm:prSet/>
      <dgm:spPr/>
      <dgm:t>
        <a:bodyPr/>
        <a:lstStyle/>
        <a:p>
          <a:endParaRPr lang="ru-RU"/>
        </a:p>
      </dgm:t>
    </dgm:pt>
    <dgm:pt modelId="{14A9C141-7756-44CD-A41B-6D125E4159AC}">
      <dgm:prSet phldrT="[Текст]"/>
      <dgm:spPr/>
      <dgm:t>
        <a:bodyPr/>
        <a:lstStyle/>
        <a:p>
          <a:r>
            <a:rPr lang="ru-RU" dirty="0">
              <a:solidFill>
                <a:srgbClr val="FF0000"/>
              </a:solidFill>
            </a:rPr>
            <a:t>Тест</a:t>
          </a:r>
        </a:p>
      </dgm:t>
    </dgm:pt>
    <dgm:pt modelId="{AAF9EA1E-973D-4FDE-91A2-DC57BFAB51BF}" type="parTrans" cxnId="{C27B61F4-4794-4D7C-B5AE-F4830AB26233}">
      <dgm:prSet/>
      <dgm:spPr/>
      <dgm:t>
        <a:bodyPr/>
        <a:lstStyle/>
        <a:p>
          <a:endParaRPr lang="ru-RU"/>
        </a:p>
      </dgm:t>
    </dgm:pt>
    <dgm:pt modelId="{4A4EFC0B-2FE6-4E37-8468-29525892633B}" type="sibTrans" cxnId="{C27B61F4-4794-4D7C-B5AE-F4830AB26233}">
      <dgm:prSet/>
      <dgm:spPr/>
      <dgm:t>
        <a:bodyPr/>
        <a:lstStyle/>
        <a:p>
          <a:endParaRPr lang="ru-RU"/>
        </a:p>
      </dgm:t>
    </dgm:pt>
    <dgm:pt modelId="{B074B18F-0906-4B76-8F92-E1715C681CB7}">
      <dgm:prSet phldrT="[Текст]"/>
      <dgm:spPr/>
      <dgm:t>
        <a:bodyPr/>
        <a:lstStyle/>
        <a:p>
          <a:r>
            <a:rPr lang="ru-RU" dirty="0">
              <a:solidFill>
                <a:schemeClr val="accent6">
                  <a:lumMod val="75000"/>
                </a:schemeClr>
              </a:solidFill>
            </a:rPr>
            <a:t>Код</a:t>
          </a:r>
        </a:p>
      </dgm:t>
    </dgm:pt>
    <dgm:pt modelId="{A43AF988-9C70-42CD-9628-FD53C6C5B84F}" type="parTrans" cxnId="{F8CEA990-74F5-40CA-BB69-6B070EF20946}">
      <dgm:prSet/>
      <dgm:spPr/>
      <dgm:t>
        <a:bodyPr/>
        <a:lstStyle/>
        <a:p>
          <a:endParaRPr lang="ru-RU"/>
        </a:p>
      </dgm:t>
    </dgm:pt>
    <dgm:pt modelId="{8FB2C2F5-63F0-4AB1-B65F-FA339984C116}" type="sibTrans" cxnId="{F8CEA990-74F5-40CA-BB69-6B070EF20946}">
      <dgm:prSet/>
      <dgm:spPr/>
      <dgm:t>
        <a:bodyPr/>
        <a:lstStyle/>
        <a:p>
          <a:endParaRPr lang="ru-RU"/>
        </a:p>
      </dgm:t>
    </dgm:pt>
    <dgm:pt modelId="{4BF9B696-B7EC-4D81-A33E-A5A460664866}">
      <dgm:prSet phldrT="[Текст]"/>
      <dgm:spPr/>
      <dgm:t>
        <a:bodyPr/>
        <a:lstStyle/>
        <a:p>
          <a:r>
            <a:rPr lang="ru-RU" dirty="0">
              <a:solidFill>
                <a:srgbClr val="FFC000"/>
              </a:solidFill>
            </a:rPr>
            <a:t>Рефакторинг</a:t>
          </a:r>
        </a:p>
      </dgm:t>
    </dgm:pt>
    <dgm:pt modelId="{AA8CD072-5F18-40A6-8165-08B98B7D7C05}" type="parTrans" cxnId="{868359B6-331F-43E8-A651-C84602AD0030}">
      <dgm:prSet/>
      <dgm:spPr/>
      <dgm:t>
        <a:bodyPr/>
        <a:lstStyle/>
        <a:p>
          <a:endParaRPr lang="ru-RU"/>
        </a:p>
      </dgm:t>
    </dgm:pt>
    <dgm:pt modelId="{2AF3E01B-F89D-4D37-BAE6-220E4C1D5C65}" type="sibTrans" cxnId="{868359B6-331F-43E8-A651-C84602AD0030}">
      <dgm:prSet/>
      <dgm:spPr/>
      <dgm:t>
        <a:bodyPr/>
        <a:lstStyle/>
        <a:p>
          <a:endParaRPr lang="ru-RU"/>
        </a:p>
      </dgm:t>
    </dgm:pt>
    <dgm:pt modelId="{0578B9CE-32CE-4C0D-9A07-EF792956BB3A}" type="pres">
      <dgm:prSet presAssocID="{A222297E-F0A0-4D1D-8AE1-105DC462F02A}" presName="Name0" presStyleCnt="0">
        <dgm:presLayoutVars>
          <dgm:dir/>
          <dgm:animLvl val="lvl"/>
          <dgm:resizeHandles val="exact"/>
        </dgm:presLayoutVars>
      </dgm:prSet>
      <dgm:spPr/>
    </dgm:pt>
    <dgm:pt modelId="{F5C596C0-94B8-4254-BC1A-DC6234A99D22}" type="pres">
      <dgm:prSet presAssocID="{A222297E-F0A0-4D1D-8AE1-105DC462F02A}" presName="tSp" presStyleCnt="0"/>
      <dgm:spPr/>
    </dgm:pt>
    <dgm:pt modelId="{0E3004D9-046D-4570-9EA1-EB7F70697B44}" type="pres">
      <dgm:prSet presAssocID="{A222297E-F0A0-4D1D-8AE1-105DC462F02A}" presName="bSp" presStyleCnt="0"/>
      <dgm:spPr/>
    </dgm:pt>
    <dgm:pt modelId="{040D4106-6AC7-435D-925D-C08EB3C66A46}" type="pres">
      <dgm:prSet presAssocID="{A222297E-F0A0-4D1D-8AE1-105DC462F02A}" presName="process" presStyleCnt="0"/>
      <dgm:spPr/>
    </dgm:pt>
    <dgm:pt modelId="{06D5C936-D1DB-49CC-8226-410916B03763}" type="pres">
      <dgm:prSet presAssocID="{BF2ECB34-A0BB-4799-A37D-8165629C9658}" presName="composite1" presStyleCnt="0"/>
      <dgm:spPr/>
    </dgm:pt>
    <dgm:pt modelId="{0E5E3B4A-F8B9-4BE2-A5C7-71FC3227D2FC}" type="pres">
      <dgm:prSet presAssocID="{BF2ECB34-A0BB-4799-A37D-8165629C9658}" presName="dummyNode1" presStyleLbl="node1" presStyleIdx="0" presStyleCnt="3"/>
      <dgm:spPr/>
    </dgm:pt>
    <dgm:pt modelId="{5C4A9AD7-691C-45FF-8C81-B9928D7E921F}" type="pres">
      <dgm:prSet presAssocID="{BF2ECB34-A0BB-4799-A37D-8165629C9658}" presName="childNode1" presStyleLbl="bgAcc1" presStyleIdx="0" presStyleCnt="3">
        <dgm:presLayoutVars>
          <dgm:bulletEnabled val="1"/>
        </dgm:presLayoutVars>
      </dgm:prSet>
      <dgm:spPr/>
    </dgm:pt>
    <dgm:pt modelId="{5D8480E0-93D9-41E5-AE59-F9A0EB48D468}" type="pres">
      <dgm:prSet presAssocID="{BF2ECB34-A0BB-4799-A37D-8165629C9658}" presName="childNode1tx" presStyleLbl="bgAcc1" presStyleIdx="0" presStyleCnt="3">
        <dgm:presLayoutVars>
          <dgm:bulletEnabled val="1"/>
        </dgm:presLayoutVars>
      </dgm:prSet>
      <dgm:spPr/>
    </dgm:pt>
    <dgm:pt modelId="{8B971B40-4B38-482A-AE9F-C39FD8A6D467}" type="pres">
      <dgm:prSet presAssocID="{BF2ECB34-A0BB-4799-A37D-8165629C9658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304B2627-FA83-4700-A524-234107436139}" type="pres">
      <dgm:prSet presAssocID="{BF2ECB34-A0BB-4799-A37D-8165629C9658}" presName="connSite1" presStyleCnt="0"/>
      <dgm:spPr/>
    </dgm:pt>
    <dgm:pt modelId="{5E66FBDD-5CBA-4F24-88CD-DD23D5831E7F}" type="pres">
      <dgm:prSet presAssocID="{47DA9D4C-A045-4504-B599-E15E952D639C}" presName="Name9" presStyleLbl="sibTrans2D1" presStyleIdx="0" presStyleCnt="2"/>
      <dgm:spPr/>
    </dgm:pt>
    <dgm:pt modelId="{DE5B5821-1291-4B2F-A47F-7BD8DC95B1E3}" type="pres">
      <dgm:prSet presAssocID="{342757F0-2DA4-4F17-8EA3-0D413FBF9037}" presName="composite2" presStyleCnt="0"/>
      <dgm:spPr/>
    </dgm:pt>
    <dgm:pt modelId="{6400EA7A-53DE-476D-A2E6-E9583741BC96}" type="pres">
      <dgm:prSet presAssocID="{342757F0-2DA4-4F17-8EA3-0D413FBF9037}" presName="dummyNode2" presStyleLbl="node1" presStyleIdx="0" presStyleCnt="3"/>
      <dgm:spPr/>
    </dgm:pt>
    <dgm:pt modelId="{F94509EE-AD44-4C32-9213-25D74EF2CB77}" type="pres">
      <dgm:prSet presAssocID="{342757F0-2DA4-4F17-8EA3-0D413FBF9037}" presName="childNode2" presStyleLbl="bgAcc1" presStyleIdx="1" presStyleCnt="3">
        <dgm:presLayoutVars>
          <dgm:bulletEnabled val="1"/>
        </dgm:presLayoutVars>
      </dgm:prSet>
      <dgm:spPr/>
    </dgm:pt>
    <dgm:pt modelId="{9EF95734-05E8-4976-99A8-0E8C36782CBA}" type="pres">
      <dgm:prSet presAssocID="{342757F0-2DA4-4F17-8EA3-0D413FBF9037}" presName="childNode2tx" presStyleLbl="bgAcc1" presStyleIdx="1" presStyleCnt="3">
        <dgm:presLayoutVars>
          <dgm:bulletEnabled val="1"/>
        </dgm:presLayoutVars>
      </dgm:prSet>
      <dgm:spPr/>
    </dgm:pt>
    <dgm:pt modelId="{FECE3C22-668A-4AA3-9271-CE61CEC30E12}" type="pres">
      <dgm:prSet presAssocID="{342757F0-2DA4-4F17-8EA3-0D413FBF9037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6850D9AD-172F-460C-8FFE-7524497AC88E}" type="pres">
      <dgm:prSet presAssocID="{342757F0-2DA4-4F17-8EA3-0D413FBF9037}" presName="connSite2" presStyleCnt="0"/>
      <dgm:spPr/>
    </dgm:pt>
    <dgm:pt modelId="{561555E8-A6E6-4F4B-A438-0878109CA6BA}" type="pres">
      <dgm:prSet presAssocID="{0C1C5AFE-12F0-41AB-BF6D-6095DC343EE3}" presName="Name18" presStyleLbl="sibTrans2D1" presStyleIdx="1" presStyleCnt="2"/>
      <dgm:spPr/>
    </dgm:pt>
    <dgm:pt modelId="{A391F720-56F1-417B-B692-B179E4D1C503}" type="pres">
      <dgm:prSet presAssocID="{6B8D79E9-7603-4208-B133-DD5CF05F4757}" presName="composite1" presStyleCnt="0"/>
      <dgm:spPr/>
    </dgm:pt>
    <dgm:pt modelId="{B764682D-7840-4D5B-93FF-EF39780DC961}" type="pres">
      <dgm:prSet presAssocID="{6B8D79E9-7603-4208-B133-DD5CF05F4757}" presName="dummyNode1" presStyleLbl="node1" presStyleIdx="1" presStyleCnt="3"/>
      <dgm:spPr/>
    </dgm:pt>
    <dgm:pt modelId="{EE769E53-32B6-4D80-A998-1F51356B7E41}" type="pres">
      <dgm:prSet presAssocID="{6B8D79E9-7603-4208-B133-DD5CF05F4757}" presName="childNode1" presStyleLbl="bgAcc1" presStyleIdx="2" presStyleCnt="3">
        <dgm:presLayoutVars>
          <dgm:bulletEnabled val="1"/>
        </dgm:presLayoutVars>
      </dgm:prSet>
      <dgm:spPr/>
    </dgm:pt>
    <dgm:pt modelId="{0F4B94B1-BC2A-4E2B-A24F-CA89E432801F}" type="pres">
      <dgm:prSet presAssocID="{6B8D79E9-7603-4208-B133-DD5CF05F4757}" presName="childNode1tx" presStyleLbl="bgAcc1" presStyleIdx="2" presStyleCnt="3">
        <dgm:presLayoutVars>
          <dgm:bulletEnabled val="1"/>
        </dgm:presLayoutVars>
      </dgm:prSet>
      <dgm:spPr/>
    </dgm:pt>
    <dgm:pt modelId="{6D44F859-C767-47B5-A7A4-6FEFB7F3A2DD}" type="pres">
      <dgm:prSet presAssocID="{6B8D79E9-7603-4208-B133-DD5CF05F4757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C7827FDE-90CA-41F6-97E8-03F9B64EF2A5}" type="pres">
      <dgm:prSet presAssocID="{6B8D79E9-7603-4208-B133-DD5CF05F4757}" presName="connSite1" presStyleCnt="0"/>
      <dgm:spPr/>
    </dgm:pt>
  </dgm:ptLst>
  <dgm:cxnLst>
    <dgm:cxn modelId="{636EB013-7AF3-4131-8FCE-F17BD27A4317}" type="presOf" srcId="{D78D1DDF-C7CA-4890-B2C5-B2B50448C0CB}" destId="{5C4A9AD7-691C-45FF-8C81-B9928D7E921F}" srcOrd="0" destOrd="1" presId="urn:microsoft.com/office/officeart/2005/8/layout/hProcess4"/>
    <dgm:cxn modelId="{F4CC9018-1D3A-4B53-851D-EDD248EC4BFF}" srcId="{BF2ECB34-A0BB-4799-A37D-8165629C9658}" destId="{E9F78F30-B2AE-4BE5-8DBC-A1ED831335AF}" srcOrd="2" destOrd="0" parTransId="{8832580F-1C5F-4C31-AE03-BD831AC20761}" sibTransId="{3EDAE1CA-52E0-44C8-83ED-1AB5B11FAD40}"/>
    <dgm:cxn modelId="{D40E3633-E665-4303-9434-0242F38E5195}" type="presOf" srcId="{338AEB20-979D-4064-B06F-456ADA891919}" destId="{F94509EE-AD44-4C32-9213-25D74EF2CB77}" srcOrd="0" destOrd="0" presId="urn:microsoft.com/office/officeart/2005/8/layout/hProcess4"/>
    <dgm:cxn modelId="{084E8B34-EB12-4B25-ABDE-0170D061112A}" type="presOf" srcId="{E9F78F30-B2AE-4BE5-8DBC-A1ED831335AF}" destId="{5D8480E0-93D9-41E5-AE59-F9A0EB48D468}" srcOrd="1" destOrd="2" presId="urn:microsoft.com/office/officeart/2005/8/layout/hProcess4"/>
    <dgm:cxn modelId="{5CF7A73C-6777-496C-9396-0B0E44605FC2}" srcId="{A222297E-F0A0-4D1D-8AE1-105DC462F02A}" destId="{BF2ECB34-A0BB-4799-A37D-8165629C9658}" srcOrd="0" destOrd="0" parTransId="{D8B3A7F1-C8BE-4023-B639-78AEDA9582A5}" sibTransId="{47DA9D4C-A045-4504-B599-E15E952D639C}"/>
    <dgm:cxn modelId="{0E726A3E-6681-49A6-AFA4-01ECBACA0B69}" type="presOf" srcId="{A222297E-F0A0-4D1D-8AE1-105DC462F02A}" destId="{0578B9CE-32CE-4C0D-9A07-EF792956BB3A}" srcOrd="0" destOrd="0" presId="urn:microsoft.com/office/officeart/2005/8/layout/hProcess4"/>
    <dgm:cxn modelId="{5ABE2B42-1048-456C-9794-4020ED10F2A3}" type="presOf" srcId="{342757F0-2DA4-4F17-8EA3-0D413FBF9037}" destId="{FECE3C22-668A-4AA3-9271-CE61CEC30E12}" srcOrd="0" destOrd="0" presId="urn:microsoft.com/office/officeart/2005/8/layout/hProcess4"/>
    <dgm:cxn modelId="{292E4C47-A41B-4123-A99A-9AB7E8CBB7BA}" type="presOf" srcId="{210E7347-F384-41D9-9973-F22F5DA2F65F}" destId="{9EF95734-05E8-4976-99A8-0E8C36782CBA}" srcOrd="1" destOrd="1" presId="urn:microsoft.com/office/officeart/2005/8/layout/hProcess4"/>
    <dgm:cxn modelId="{D272AF4A-3A1A-45B7-A2F7-05FCB3208DCF}" type="presOf" srcId="{BF2ECB34-A0BB-4799-A37D-8165629C9658}" destId="{8B971B40-4B38-482A-AE9F-C39FD8A6D467}" srcOrd="0" destOrd="0" presId="urn:microsoft.com/office/officeart/2005/8/layout/hProcess4"/>
    <dgm:cxn modelId="{E8DE046D-5DD0-46F0-B7C3-BD5EE62591C7}" srcId="{342757F0-2DA4-4F17-8EA3-0D413FBF9037}" destId="{355D9373-A838-4F32-AC2F-D459C7ED2091}" srcOrd="2" destOrd="0" parTransId="{0EB7EE36-0ABE-43AD-9088-F6DCC342A17D}" sibTransId="{6C0D8066-D6BF-4236-B3E3-ABAC8C2BB9A2}"/>
    <dgm:cxn modelId="{84F30C6F-5CB1-4D7A-BFEA-A8B1141132D7}" type="presOf" srcId="{47DA9D4C-A045-4504-B599-E15E952D639C}" destId="{5E66FBDD-5CBA-4F24-88CD-DD23D5831E7F}" srcOrd="0" destOrd="0" presId="urn:microsoft.com/office/officeart/2005/8/layout/hProcess4"/>
    <dgm:cxn modelId="{4EB97C51-CEED-41AF-8B13-3C87DDA00025}" type="presOf" srcId="{0C1C5AFE-12F0-41AB-BF6D-6095DC343EE3}" destId="{561555E8-A6E6-4F4B-A438-0878109CA6BA}" srcOrd="0" destOrd="0" presId="urn:microsoft.com/office/officeart/2005/8/layout/hProcess4"/>
    <dgm:cxn modelId="{CE4ACC54-CB8E-4CD7-8AD1-EB09F0A78F0B}" srcId="{342757F0-2DA4-4F17-8EA3-0D413FBF9037}" destId="{210E7347-F384-41D9-9973-F22F5DA2F65F}" srcOrd="1" destOrd="0" parTransId="{F4020FAC-23D2-477F-A1D8-AFCAE49D6EBE}" sibTransId="{593E43DE-D0DC-45E9-9DD4-B8961405E7E2}"/>
    <dgm:cxn modelId="{0C239755-FD17-4CA5-B8D3-7DCE4228D017}" type="presOf" srcId="{355D9373-A838-4F32-AC2F-D459C7ED2091}" destId="{9EF95734-05E8-4976-99A8-0E8C36782CBA}" srcOrd="1" destOrd="2" presId="urn:microsoft.com/office/officeart/2005/8/layout/hProcess4"/>
    <dgm:cxn modelId="{F1A79177-AF02-429D-82E9-ACA9816DB6BB}" srcId="{BF2ECB34-A0BB-4799-A37D-8165629C9658}" destId="{D78D1DDF-C7CA-4890-B2C5-B2B50448C0CB}" srcOrd="1" destOrd="0" parTransId="{3D563EE0-25E0-427D-9504-FC091CDE1F03}" sibTransId="{174DE420-DB31-4B56-9350-744F59FF6C9A}"/>
    <dgm:cxn modelId="{FB99A75A-7C78-424D-A1F1-F74E1DF1A679}" type="presOf" srcId="{B97E1635-3387-4075-9769-CC10C482AD57}" destId="{5D8480E0-93D9-41E5-AE59-F9A0EB48D468}" srcOrd="1" destOrd="0" presId="urn:microsoft.com/office/officeart/2005/8/layout/hProcess4"/>
    <dgm:cxn modelId="{127AD283-98EF-4115-8C40-50F6A1164482}" type="presOf" srcId="{B97E1635-3387-4075-9769-CC10C482AD57}" destId="{5C4A9AD7-691C-45FF-8C81-B9928D7E921F}" srcOrd="0" destOrd="0" presId="urn:microsoft.com/office/officeart/2005/8/layout/hProcess4"/>
    <dgm:cxn modelId="{5195AE88-3802-4855-AAB5-42852792D165}" type="presOf" srcId="{4BF9B696-B7EC-4D81-A33E-A5A460664866}" destId="{EE769E53-32B6-4D80-A998-1F51356B7E41}" srcOrd="0" destOrd="2" presId="urn:microsoft.com/office/officeart/2005/8/layout/hProcess4"/>
    <dgm:cxn modelId="{F8CEA990-74F5-40CA-BB69-6B070EF20946}" srcId="{6B8D79E9-7603-4208-B133-DD5CF05F4757}" destId="{B074B18F-0906-4B76-8F92-E1715C681CB7}" srcOrd="1" destOrd="0" parTransId="{A43AF988-9C70-42CD-9628-FD53C6C5B84F}" sibTransId="{8FB2C2F5-63F0-4AB1-B65F-FA339984C116}"/>
    <dgm:cxn modelId="{D4D54494-EFD2-4354-AEA6-83615ABEB798}" type="presOf" srcId="{14A9C141-7756-44CD-A41B-6D125E4159AC}" destId="{0F4B94B1-BC2A-4E2B-A24F-CA89E432801F}" srcOrd="1" destOrd="0" presId="urn:microsoft.com/office/officeart/2005/8/layout/hProcess4"/>
    <dgm:cxn modelId="{868359B6-331F-43E8-A651-C84602AD0030}" srcId="{6B8D79E9-7603-4208-B133-DD5CF05F4757}" destId="{4BF9B696-B7EC-4D81-A33E-A5A460664866}" srcOrd="2" destOrd="0" parTransId="{AA8CD072-5F18-40A6-8165-08B98B7D7C05}" sibTransId="{2AF3E01B-F89D-4D37-BAE6-220E4C1D5C65}"/>
    <dgm:cxn modelId="{0D1411B7-3023-476F-B82C-B3209FE9D51F}" type="presOf" srcId="{D78D1DDF-C7CA-4890-B2C5-B2B50448C0CB}" destId="{5D8480E0-93D9-41E5-AE59-F9A0EB48D468}" srcOrd="1" destOrd="1" presId="urn:microsoft.com/office/officeart/2005/8/layout/hProcess4"/>
    <dgm:cxn modelId="{BA23E3B9-4D88-406D-96EF-B5E8286791D6}" srcId="{A222297E-F0A0-4D1D-8AE1-105DC462F02A}" destId="{342757F0-2DA4-4F17-8EA3-0D413FBF9037}" srcOrd="1" destOrd="0" parTransId="{64FD3556-2AF2-4654-8972-3251032A7E62}" sibTransId="{0C1C5AFE-12F0-41AB-BF6D-6095DC343EE3}"/>
    <dgm:cxn modelId="{7A1718BC-F380-4113-BC01-0921559FE5A7}" type="presOf" srcId="{210E7347-F384-41D9-9973-F22F5DA2F65F}" destId="{F94509EE-AD44-4C32-9213-25D74EF2CB77}" srcOrd="0" destOrd="1" presId="urn:microsoft.com/office/officeart/2005/8/layout/hProcess4"/>
    <dgm:cxn modelId="{3824F6BD-29EF-476C-8804-E5ED1364BEF4}" type="presOf" srcId="{E9F78F30-B2AE-4BE5-8DBC-A1ED831335AF}" destId="{5C4A9AD7-691C-45FF-8C81-B9928D7E921F}" srcOrd="0" destOrd="2" presId="urn:microsoft.com/office/officeart/2005/8/layout/hProcess4"/>
    <dgm:cxn modelId="{F51208CF-9BAC-4CF8-8123-5FD586CD4884}" type="presOf" srcId="{B074B18F-0906-4B76-8F92-E1715C681CB7}" destId="{EE769E53-32B6-4D80-A998-1F51356B7E41}" srcOrd="0" destOrd="1" presId="urn:microsoft.com/office/officeart/2005/8/layout/hProcess4"/>
    <dgm:cxn modelId="{05DC5BD8-80D4-4648-9E6C-A4D887D5D05F}" type="presOf" srcId="{338AEB20-979D-4064-B06F-456ADA891919}" destId="{9EF95734-05E8-4976-99A8-0E8C36782CBA}" srcOrd="1" destOrd="0" presId="urn:microsoft.com/office/officeart/2005/8/layout/hProcess4"/>
    <dgm:cxn modelId="{34A15ED9-C1A4-4105-B00A-A6B2F572A7A0}" type="presOf" srcId="{4BF9B696-B7EC-4D81-A33E-A5A460664866}" destId="{0F4B94B1-BC2A-4E2B-A24F-CA89E432801F}" srcOrd="1" destOrd="2" presId="urn:microsoft.com/office/officeart/2005/8/layout/hProcess4"/>
    <dgm:cxn modelId="{5ECD2FDD-3B55-448C-BB66-B28EB269BA8F}" srcId="{BF2ECB34-A0BB-4799-A37D-8165629C9658}" destId="{B97E1635-3387-4075-9769-CC10C482AD57}" srcOrd="0" destOrd="0" parTransId="{F964377E-507B-48AB-B769-874A031F8C14}" sibTransId="{78608514-98F6-4E9C-BA30-DAA2260A4A5A}"/>
    <dgm:cxn modelId="{E16D4EDD-7A6E-4D0B-A43E-DEA22C31BD69}" srcId="{A222297E-F0A0-4D1D-8AE1-105DC462F02A}" destId="{6B8D79E9-7603-4208-B133-DD5CF05F4757}" srcOrd="2" destOrd="0" parTransId="{D0B44089-E344-4554-964C-C1EA5CB27D95}" sibTransId="{0B159BB6-556F-4B2E-80D2-DC8FC46C48BC}"/>
    <dgm:cxn modelId="{5AFC16E7-136C-4E07-919A-1900AC88C85D}" type="presOf" srcId="{355D9373-A838-4F32-AC2F-D459C7ED2091}" destId="{F94509EE-AD44-4C32-9213-25D74EF2CB77}" srcOrd="0" destOrd="2" presId="urn:microsoft.com/office/officeart/2005/8/layout/hProcess4"/>
    <dgm:cxn modelId="{A25551E7-C396-4A9E-8419-B695CBA4711E}" type="presOf" srcId="{14A9C141-7756-44CD-A41B-6D125E4159AC}" destId="{EE769E53-32B6-4D80-A998-1F51356B7E41}" srcOrd="0" destOrd="0" presId="urn:microsoft.com/office/officeart/2005/8/layout/hProcess4"/>
    <dgm:cxn modelId="{C27B61F4-4794-4D7C-B5AE-F4830AB26233}" srcId="{6B8D79E9-7603-4208-B133-DD5CF05F4757}" destId="{14A9C141-7756-44CD-A41B-6D125E4159AC}" srcOrd="0" destOrd="0" parTransId="{AAF9EA1E-973D-4FDE-91A2-DC57BFAB51BF}" sibTransId="{4A4EFC0B-2FE6-4E37-8468-29525892633B}"/>
    <dgm:cxn modelId="{CDD0E7F4-62B4-4A49-8D76-5F2D0678A0C9}" srcId="{342757F0-2DA4-4F17-8EA3-0D413FBF9037}" destId="{338AEB20-979D-4064-B06F-456ADA891919}" srcOrd="0" destOrd="0" parTransId="{8443FB18-2449-4E4A-9148-83031E4AA074}" sibTransId="{AF58ECD5-6501-4D52-8201-72A63C732EA6}"/>
    <dgm:cxn modelId="{6332B5F8-A4F4-408F-8B78-3D45C92784F0}" type="presOf" srcId="{B074B18F-0906-4B76-8F92-E1715C681CB7}" destId="{0F4B94B1-BC2A-4E2B-A24F-CA89E432801F}" srcOrd="1" destOrd="1" presId="urn:microsoft.com/office/officeart/2005/8/layout/hProcess4"/>
    <dgm:cxn modelId="{2C4C72FF-36D2-4AF4-846D-9F32E847C532}" type="presOf" srcId="{6B8D79E9-7603-4208-B133-DD5CF05F4757}" destId="{6D44F859-C767-47B5-A7A4-6FEFB7F3A2DD}" srcOrd="0" destOrd="0" presId="urn:microsoft.com/office/officeart/2005/8/layout/hProcess4"/>
    <dgm:cxn modelId="{5E35A424-7798-4DDD-82EB-F251D124FC4D}" type="presParOf" srcId="{0578B9CE-32CE-4C0D-9A07-EF792956BB3A}" destId="{F5C596C0-94B8-4254-BC1A-DC6234A99D22}" srcOrd="0" destOrd="0" presId="urn:microsoft.com/office/officeart/2005/8/layout/hProcess4"/>
    <dgm:cxn modelId="{43288BF4-A5D9-44AE-BC3C-69CCA579C0A4}" type="presParOf" srcId="{0578B9CE-32CE-4C0D-9A07-EF792956BB3A}" destId="{0E3004D9-046D-4570-9EA1-EB7F70697B44}" srcOrd="1" destOrd="0" presId="urn:microsoft.com/office/officeart/2005/8/layout/hProcess4"/>
    <dgm:cxn modelId="{7221CB42-4684-4946-A6DD-179FD9CB6735}" type="presParOf" srcId="{0578B9CE-32CE-4C0D-9A07-EF792956BB3A}" destId="{040D4106-6AC7-435D-925D-C08EB3C66A46}" srcOrd="2" destOrd="0" presId="urn:microsoft.com/office/officeart/2005/8/layout/hProcess4"/>
    <dgm:cxn modelId="{C7CEE6A3-A77D-4A95-A5B6-432166D1B03D}" type="presParOf" srcId="{040D4106-6AC7-435D-925D-C08EB3C66A46}" destId="{06D5C936-D1DB-49CC-8226-410916B03763}" srcOrd="0" destOrd="0" presId="urn:microsoft.com/office/officeart/2005/8/layout/hProcess4"/>
    <dgm:cxn modelId="{8C17EC26-5AEA-4CA1-BE37-A7D4D804D84D}" type="presParOf" srcId="{06D5C936-D1DB-49CC-8226-410916B03763}" destId="{0E5E3B4A-F8B9-4BE2-A5C7-71FC3227D2FC}" srcOrd="0" destOrd="0" presId="urn:microsoft.com/office/officeart/2005/8/layout/hProcess4"/>
    <dgm:cxn modelId="{DC2C5CC0-E9D5-4F7D-92CC-95E10DCC9DDF}" type="presParOf" srcId="{06D5C936-D1DB-49CC-8226-410916B03763}" destId="{5C4A9AD7-691C-45FF-8C81-B9928D7E921F}" srcOrd="1" destOrd="0" presId="urn:microsoft.com/office/officeart/2005/8/layout/hProcess4"/>
    <dgm:cxn modelId="{702339B4-BB05-41FD-8FF7-F223DED31DC8}" type="presParOf" srcId="{06D5C936-D1DB-49CC-8226-410916B03763}" destId="{5D8480E0-93D9-41E5-AE59-F9A0EB48D468}" srcOrd="2" destOrd="0" presId="urn:microsoft.com/office/officeart/2005/8/layout/hProcess4"/>
    <dgm:cxn modelId="{F4E883B2-E3EC-4832-9F5A-6B1D8735E79E}" type="presParOf" srcId="{06D5C936-D1DB-49CC-8226-410916B03763}" destId="{8B971B40-4B38-482A-AE9F-C39FD8A6D467}" srcOrd="3" destOrd="0" presId="urn:microsoft.com/office/officeart/2005/8/layout/hProcess4"/>
    <dgm:cxn modelId="{A2FE0743-1632-4B94-A258-BAFD899A68E4}" type="presParOf" srcId="{06D5C936-D1DB-49CC-8226-410916B03763}" destId="{304B2627-FA83-4700-A524-234107436139}" srcOrd="4" destOrd="0" presId="urn:microsoft.com/office/officeart/2005/8/layout/hProcess4"/>
    <dgm:cxn modelId="{8F6EBB7F-0A09-4566-9E7C-D5080C5FC066}" type="presParOf" srcId="{040D4106-6AC7-435D-925D-C08EB3C66A46}" destId="{5E66FBDD-5CBA-4F24-88CD-DD23D5831E7F}" srcOrd="1" destOrd="0" presId="urn:microsoft.com/office/officeart/2005/8/layout/hProcess4"/>
    <dgm:cxn modelId="{1B6EAD34-22F1-42B4-9C32-693658F36002}" type="presParOf" srcId="{040D4106-6AC7-435D-925D-C08EB3C66A46}" destId="{DE5B5821-1291-4B2F-A47F-7BD8DC95B1E3}" srcOrd="2" destOrd="0" presId="urn:microsoft.com/office/officeart/2005/8/layout/hProcess4"/>
    <dgm:cxn modelId="{90143B3B-8A5B-4936-ABD5-FA39F10B261D}" type="presParOf" srcId="{DE5B5821-1291-4B2F-A47F-7BD8DC95B1E3}" destId="{6400EA7A-53DE-476D-A2E6-E9583741BC96}" srcOrd="0" destOrd="0" presId="urn:microsoft.com/office/officeart/2005/8/layout/hProcess4"/>
    <dgm:cxn modelId="{92DEC594-B7A3-46BD-B932-F53E339D7BCD}" type="presParOf" srcId="{DE5B5821-1291-4B2F-A47F-7BD8DC95B1E3}" destId="{F94509EE-AD44-4C32-9213-25D74EF2CB77}" srcOrd="1" destOrd="0" presId="urn:microsoft.com/office/officeart/2005/8/layout/hProcess4"/>
    <dgm:cxn modelId="{2491CF00-EBC2-4AC0-A79E-B4450069BC48}" type="presParOf" srcId="{DE5B5821-1291-4B2F-A47F-7BD8DC95B1E3}" destId="{9EF95734-05E8-4976-99A8-0E8C36782CBA}" srcOrd="2" destOrd="0" presId="urn:microsoft.com/office/officeart/2005/8/layout/hProcess4"/>
    <dgm:cxn modelId="{E9A5EF44-806F-47BE-B9EA-F9EBA3B6D979}" type="presParOf" srcId="{DE5B5821-1291-4B2F-A47F-7BD8DC95B1E3}" destId="{FECE3C22-668A-4AA3-9271-CE61CEC30E12}" srcOrd="3" destOrd="0" presId="urn:microsoft.com/office/officeart/2005/8/layout/hProcess4"/>
    <dgm:cxn modelId="{530D52AA-1B46-4DED-8026-2A2B10855906}" type="presParOf" srcId="{DE5B5821-1291-4B2F-A47F-7BD8DC95B1E3}" destId="{6850D9AD-172F-460C-8FFE-7524497AC88E}" srcOrd="4" destOrd="0" presId="urn:microsoft.com/office/officeart/2005/8/layout/hProcess4"/>
    <dgm:cxn modelId="{B7B4B0E2-B18F-402A-8E53-EC0B4582527F}" type="presParOf" srcId="{040D4106-6AC7-435D-925D-C08EB3C66A46}" destId="{561555E8-A6E6-4F4B-A438-0878109CA6BA}" srcOrd="3" destOrd="0" presId="urn:microsoft.com/office/officeart/2005/8/layout/hProcess4"/>
    <dgm:cxn modelId="{FF16A4B4-442E-4BE9-AFC7-14653F449239}" type="presParOf" srcId="{040D4106-6AC7-435D-925D-C08EB3C66A46}" destId="{A391F720-56F1-417B-B692-B179E4D1C503}" srcOrd="4" destOrd="0" presId="urn:microsoft.com/office/officeart/2005/8/layout/hProcess4"/>
    <dgm:cxn modelId="{4C009705-FA52-46FF-8089-06E37CF865F7}" type="presParOf" srcId="{A391F720-56F1-417B-B692-B179E4D1C503}" destId="{B764682D-7840-4D5B-93FF-EF39780DC961}" srcOrd="0" destOrd="0" presId="urn:microsoft.com/office/officeart/2005/8/layout/hProcess4"/>
    <dgm:cxn modelId="{ABE65D7F-FE69-4441-8BEF-9E536323FF55}" type="presParOf" srcId="{A391F720-56F1-417B-B692-B179E4D1C503}" destId="{EE769E53-32B6-4D80-A998-1F51356B7E41}" srcOrd="1" destOrd="0" presId="urn:microsoft.com/office/officeart/2005/8/layout/hProcess4"/>
    <dgm:cxn modelId="{8C57435B-2CF9-4405-A63A-ACE9B1105BA4}" type="presParOf" srcId="{A391F720-56F1-417B-B692-B179E4D1C503}" destId="{0F4B94B1-BC2A-4E2B-A24F-CA89E432801F}" srcOrd="2" destOrd="0" presId="urn:microsoft.com/office/officeart/2005/8/layout/hProcess4"/>
    <dgm:cxn modelId="{D67EE85F-9D04-4B27-9AC8-8CA89D27BE61}" type="presParOf" srcId="{A391F720-56F1-417B-B692-B179E4D1C503}" destId="{6D44F859-C767-47B5-A7A4-6FEFB7F3A2DD}" srcOrd="3" destOrd="0" presId="urn:microsoft.com/office/officeart/2005/8/layout/hProcess4"/>
    <dgm:cxn modelId="{1E90769F-4389-46EE-8D72-B0C4B79F0951}" type="presParOf" srcId="{A391F720-56F1-417B-B692-B179E4D1C503}" destId="{C7827FDE-90CA-41F6-97E8-03F9B64EF2A5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E5BF623A-974B-4FBF-837B-3069FD223569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8304E02-D392-4819-BF25-10845323F060}">
      <dgm:prSet phldrT="[Text]"/>
      <dgm:spPr/>
      <dgm:t>
        <a:bodyPr/>
        <a:lstStyle/>
        <a:p>
          <a:r>
            <a:rPr lang="ru-RU" dirty="0"/>
            <a:t>Тест</a:t>
          </a:r>
          <a:endParaRPr lang="en-US" dirty="0"/>
        </a:p>
      </dgm:t>
    </dgm:pt>
    <dgm:pt modelId="{F103E3AC-91B4-4FF5-B6C3-50D5325C0A36}" type="parTrans" cxnId="{9B5B5C01-BCBB-49B9-B81C-9D103918BBB0}">
      <dgm:prSet/>
      <dgm:spPr/>
      <dgm:t>
        <a:bodyPr/>
        <a:lstStyle/>
        <a:p>
          <a:endParaRPr lang="en-US"/>
        </a:p>
      </dgm:t>
    </dgm:pt>
    <dgm:pt modelId="{B4FC6F14-F0C2-496B-81F1-BA492AE2F6AC}" type="sibTrans" cxnId="{9B5B5C01-BCBB-49B9-B81C-9D103918BBB0}">
      <dgm:prSet/>
      <dgm:spPr/>
      <dgm:t>
        <a:bodyPr/>
        <a:lstStyle/>
        <a:p>
          <a:endParaRPr lang="en-US"/>
        </a:p>
      </dgm:t>
    </dgm:pt>
    <dgm:pt modelId="{4ED22951-061F-4EFF-B46D-85CAFA9AFDAA}">
      <dgm:prSet phldrT="[Text]"/>
      <dgm:spPr/>
      <dgm:t>
        <a:bodyPr/>
        <a:lstStyle/>
        <a:p>
          <a:r>
            <a:rPr lang="ru-RU" dirty="0"/>
            <a:t>Код</a:t>
          </a:r>
          <a:endParaRPr lang="en-US" dirty="0"/>
        </a:p>
      </dgm:t>
    </dgm:pt>
    <dgm:pt modelId="{BDAF155B-C239-48BA-B570-96E9D0E16677}" type="parTrans" cxnId="{B4FC0906-729B-4DA6-9D21-994170BDFFC5}">
      <dgm:prSet/>
      <dgm:spPr/>
      <dgm:t>
        <a:bodyPr/>
        <a:lstStyle/>
        <a:p>
          <a:endParaRPr lang="en-US"/>
        </a:p>
      </dgm:t>
    </dgm:pt>
    <dgm:pt modelId="{AC4C72AD-F743-4DA3-9E0C-25D57AC3652A}" type="sibTrans" cxnId="{B4FC0906-729B-4DA6-9D21-994170BDFFC5}">
      <dgm:prSet/>
      <dgm:spPr/>
      <dgm:t>
        <a:bodyPr/>
        <a:lstStyle/>
        <a:p>
          <a:endParaRPr lang="en-US"/>
        </a:p>
      </dgm:t>
    </dgm:pt>
    <dgm:pt modelId="{52FB5AD2-2039-44A6-9511-3EC5A037F089}">
      <dgm:prSet phldrT="[Text]"/>
      <dgm:spPr/>
      <dgm:t>
        <a:bodyPr/>
        <a:lstStyle/>
        <a:p>
          <a:r>
            <a:rPr lang="ru-RU" dirty="0"/>
            <a:t>Рефакторинг</a:t>
          </a:r>
          <a:endParaRPr lang="en-US" dirty="0"/>
        </a:p>
      </dgm:t>
    </dgm:pt>
    <dgm:pt modelId="{77A6115A-B3F9-4C36-8677-CE4669CB48E1}" type="parTrans" cxnId="{3A20A20A-4798-466A-97BC-F49FE7C4633F}">
      <dgm:prSet/>
      <dgm:spPr/>
      <dgm:t>
        <a:bodyPr/>
        <a:lstStyle/>
        <a:p>
          <a:endParaRPr lang="en-US"/>
        </a:p>
      </dgm:t>
    </dgm:pt>
    <dgm:pt modelId="{4D38FA57-569A-4FEB-BE69-6E2B78535815}" type="sibTrans" cxnId="{3A20A20A-4798-466A-97BC-F49FE7C4633F}">
      <dgm:prSet/>
      <dgm:spPr/>
      <dgm:t>
        <a:bodyPr/>
        <a:lstStyle/>
        <a:p>
          <a:endParaRPr lang="en-US"/>
        </a:p>
      </dgm:t>
    </dgm:pt>
    <dgm:pt modelId="{AE3ADC16-5A20-4C20-B32D-4C89218B6235}">
      <dgm:prSet phldrT="[Text]"/>
      <dgm:spPr/>
      <dgm:t>
        <a:bodyPr/>
        <a:lstStyle/>
        <a:p>
          <a:r>
            <a:rPr lang="ru-RU" dirty="0"/>
            <a:t>Тест</a:t>
          </a:r>
          <a:endParaRPr lang="en-US" dirty="0"/>
        </a:p>
      </dgm:t>
    </dgm:pt>
    <dgm:pt modelId="{DF51CDE1-43DD-424C-9110-CDC03A172632}" type="parTrans" cxnId="{F76311BF-31D6-438D-8F42-85CCC3D4A6C9}">
      <dgm:prSet/>
      <dgm:spPr/>
      <dgm:t>
        <a:bodyPr/>
        <a:lstStyle/>
        <a:p>
          <a:endParaRPr lang="en-US"/>
        </a:p>
      </dgm:t>
    </dgm:pt>
    <dgm:pt modelId="{CA6D9E99-506E-4EBF-B321-A50BF288548A}" type="sibTrans" cxnId="{F76311BF-31D6-438D-8F42-85CCC3D4A6C9}">
      <dgm:prSet/>
      <dgm:spPr/>
      <dgm:t>
        <a:bodyPr/>
        <a:lstStyle/>
        <a:p>
          <a:endParaRPr lang="en-US"/>
        </a:p>
      </dgm:t>
    </dgm:pt>
    <dgm:pt modelId="{57501B98-B840-49F1-9770-147100D9D5AB}">
      <dgm:prSet phldrT="[Text]"/>
      <dgm:spPr/>
      <dgm:t>
        <a:bodyPr/>
        <a:lstStyle/>
        <a:p>
          <a:r>
            <a:rPr lang="ru-RU" dirty="0"/>
            <a:t>Код</a:t>
          </a:r>
          <a:endParaRPr lang="en-US" dirty="0"/>
        </a:p>
      </dgm:t>
    </dgm:pt>
    <dgm:pt modelId="{0A02B060-6365-4AC3-B779-BB621FF05937}" type="parTrans" cxnId="{95DD1DBC-7AE9-41BB-8BC0-4BEF92D497DE}">
      <dgm:prSet/>
      <dgm:spPr/>
      <dgm:t>
        <a:bodyPr/>
        <a:lstStyle/>
        <a:p>
          <a:endParaRPr lang="en-US"/>
        </a:p>
      </dgm:t>
    </dgm:pt>
    <dgm:pt modelId="{DACD605B-1BD5-4DCB-97B3-C522A2BC861E}" type="sibTrans" cxnId="{95DD1DBC-7AE9-41BB-8BC0-4BEF92D497DE}">
      <dgm:prSet/>
      <dgm:spPr/>
      <dgm:t>
        <a:bodyPr/>
        <a:lstStyle/>
        <a:p>
          <a:endParaRPr lang="en-US"/>
        </a:p>
      </dgm:t>
    </dgm:pt>
    <dgm:pt modelId="{9C998AE1-D390-4973-AAE2-87D3C532F209}">
      <dgm:prSet phldrT="[Text]"/>
      <dgm:spPr/>
      <dgm:t>
        <a:bodyPr/>
        <a:lstStyle/>
        <a:p>
          <a:r>
            <a:rPr lang="ru-RU" dirty="0"/>
            <a:t>Рефакторинг</a:t>
          </a:r>
          <a:endParaRPr lang="en-US" dirty="0"/>
        </a:p>
      </dgm:t>
    </dgm:pt>
    <dgm:pt modelId="{2E9C7F83-513C-429F-91C1-6567509021C7}" type="parTrans" cxnId="{0251288E-E8FD-4F47-AA9B-6459D235AC75}">
      <dgm:prSet/>
      <dgm:spPr/>
      <dgm:t>
        <a:bodyPr/>
        <a:lstStyle/>
        <a:p>
          <a:endParaRPr lang="en-US"/>
        </a:p>
      </dgm:t>
    </dgm:pt>
    <dgm:pt modelId="{FAD32B64-2229-4CBE-A1AE-9EE1AC20EA8C}" type="sibTrans" cxnId="{0251288E-E8FD-4F47-AA9B-6459D235AC75}">
      <dgm:prSet/>
      <dgm:spPr/>
      <dgm:t>
        <a:bodyPr/>
        <a:lstStyle/>
        <a:p>
          <a:endParaRPr lang="en-US"/>
        </a:p>
      </dgm:t>
    </dgm:pt>
    <dgm:pt modelId="{FE865F70-A76F-4DA5-A729-B9979558A2D1}" type="pres">
      <dgm:prSet presAssocID="{E5BF623A-974B-4FBF-837B-3069FD223569}" presName="Name0" presStyleCnt="0">
        <dgm:presLayoutVars>
          <dgm:dir/>
          <dgm:resizeHandles val="exact"/>
        </dgm:presLayoutVars>
      </dgm:prSet>
      <dgm:spPr/>
    </dgm:pt>
    <dgm:pt modelId="{334D6E7C-81F6-497E-90FC-86F161704D67}" type="pres">
      <dgm:prSet presAssocID="{E5BF623A-974B-4FBF-837B-3069FD223569}" presName="arrow" presStyleLbl="bgShp" presStyleIdx="0" presStyleCnt="1"/>
      <dgm:spPr/>
    </dgm:pt>
    <dgm:pt modelId="{7F12B60B-E3B6-47C5-8336-47E54F8A4E47}" type="pres">
      <dgm:prSet presAssocID="{E5BF623A-974B-4FBF-837B-3069FD223569}" presName="points" presStyleCnt="0"/>
      <dgm:spPr/>
    </dgm:pt>
    <dgm:pt modelId="{4A5C1A51-C22D-48FF-B0C2-67D492476D47}" type="pres">
      <dgm:prSet presAssocID="{38304E02-D392-4819-BF25-10845323F060}" presName="compositeA" presStyleCnt="0"/>
      <dgm:spPr/>
    </dgm:pt>
    <dgm:pt modelId="{ECC9FC0E-0098-482C-BD00-09550479C9C6}" type="pres">
      <dgm:prSet presAssocID="{38304E02-D392-4819-BF25-10845323F060}" presName="textA" presStyleLbl="revTx" presStyleIdx="0" presStyleCnt="6">
        <dgm:presLayoutVars>
          <dgm:bulletEnabled val="1"/>
        </dgm:presLayoutVars>
      </dgm:prSet>
      <dgm:spPr/>
    </dgm:pt>
    <dgm:pt modelId="{021E2078-92F4-4A80-B4D9-9264167E5A7C}" type="pres">
      <dgm:prSet presAssocID="{38304E02-D392-4819-BF25-10845323F060}" presName="circleA" presStyleLbl="node1" presStyleIdx="0" presStyleCnt="6"/>
      <dgm:spPr>
        <a:solidFill>
          <a:schemeClr val="bg1"/>
        </a:solidFill>
      </dgm:spPr>
    </dgm:pt>
    <dgm:pt modelId="{F7BFE261-30AD-4E3F-9EE6-21B3BCFA48F8}" type="pres">
      <dgm:prSet presAssocID="{38304E02-D392-4819-BF25-10845323F060}" presName="spaceA" presStyleCnt="0"/>
      <dgm:spPr/>
    </dgm:pt>
    <dgm:pt modelId="{18F7AE56-A8EF-46A6-A969-C6DD086876A7}" type="pres">
      <dgm:prSet presAssocID="{B4FC6F14-F0C2-496B-81F1-BA492AE2F6AC}" presName="space" presStyleCnt="0"/>
      <dgm:spPr/>
    </dgm:pt>
    <dgm:pt modelId="{45A48B76-BE8A-4D19-9B8C-6499EBE2C4D0}" type="pres">
      <dgm:prSet presAssocID="{4ED22951-061F-4EFF-B46D-85CAFA9AFDAA}" presName="compositeB" presStyleCnt="0"/>
      <dgm:spPr/>
    </dgm:pt>
    <dgm:pt modelId="{2640D754-7F78-494F-B04A-A88C5664F49A}" type="pres">
      <dgm:prSet presAssocID="{4ED22951-061F-4EFF-B46D-85CAFA9AFDAA}" presName="textB" presStyleLbl="revTx" presStyleIdx="1" presStyleCnt="6">
        <dgm:presLayoutVars>
          <dgm:bulletEnabled val="1"/>
        </dgm:presLayoutVars>
      </dgm:prSet>
      <dgm:spPr/>
    </dgm:pt>
    <dgm:pt modelId="{8D8350C4-ABEF-4DE6-9794-F8F206B0713C}" type="pres">
      <dgm:prSet presAssocID="{4ED22951-061F-4EFF-B46D-85CAFA9AFDAA}" presName="circleB" presStyleLbl="node1" presStyleIdx="1" presStyleCnt="6"/>
      <dgm:spPr>
        <a:solidFill>
          <a:schemeClr val="accent2">
            <a:lumMod val="75000"/>
          </a:schemeClr>
        </a:solidFill>
      </dgm:spPr>
    </dgm:pt>
    <dgm:pt modelId="{21CF3F09-3362-4A66-89D5-A18409651947}" type="pres">
      <dgm:prSet presAssocID="{4ED22951-061F-4EFF-B46D-85CAFA9AFDAA}" presName="spaceB" presStyleCnt="0"/>
      <dgm:spPr/>
    </dgm:pt>
    <dgm:pt modelId="{0F82AFC4-100F-4855-AE9C-2CBB852DC1CB}" type="pres">
      <dgm:prSet presAssocID="{AC4C72AD-F743-4DA3-9E0C-25D57AC3652A}" presName="space" presStyleCnt="0"/>
      <dgm:spPr/>
    </dgm:pt>
    <dgm:pt modelId="{B18B6AF8-757A-4174-93B7-57C6ED3BA1A8}" type="pres">
      <dgm:prSet presAssocID="{52FB5AD2-2039-44A6-9511-3EC5A037F089}" presName="compositeA" presStyleCnt="0"/>
      <dgm:spPr/>
    </dgm:pt>
    <dgm:pt modelId="{D81A756B-FBCF-4DF0-8995-AF6380E98E50}" type="pres">
      <dgm:prSet presAssocID="{52FB5AD2-2039-44A6-9511-3EC5A037F089}" presName="textA" presStyleLbl="revTx" presStyleIdx="2" presStyleCnt="6">
        <dgm:presLayoutVars>
          <dgm:bulletEnabled val="1"/>
        </dgm:presLayoutVars>
      </dgm:prSet>
      <dgm:spPr/>
    </dgm:pt>
    <dgm:pt modelId="{2F751462-D102-4B19-AEE7-A34B53961528}" type="pres">
      <dgm:prSet presAssocID="{52FB5AD2-2039-44A6-9511-3EC5A037F089}" presName="circleA" presStyleLbl="node1" presStyleIdx="2" presStyleCnt="6"/>
      <dgm:spPr>
        <a:solidFill>
          <a:srgbClr val="FFFF00"/>
        </a:solidFill>
      </dgm:spPr>
    </dgm:pt>
    <dgm:pt modelId="{758CBAAE-2D1C-4A24-8BC3-81283C39B34B}" type="pres">
      <dgm:prSet presAssocID="{52FB5AD2-2039-44A6-9511-3EC5A037F089}" presName="spaceA" presStyleCnt="0"/>
      <dgm:spPr/>
    </dgm:pt>
    <dgm:pt modelId="{8AE23CDA-B5F6-4AD8-AA76-E87BFE8E3F01}" type="pres">
      <dgm:prSet presAssocID="{4D38FA57-569A-4FEB-BE69-6E2B78535815}" presName="space" presStyleCnt="0"/>
      <dgm:spPr/>
    </dgm:pt>
    <dgm:pt modelId="{006446DD-370C-4F5B-912F-E61B31E07944}" type="pres">
      <dgm:prSet presAssocID="{AE3ADC16-5A20-4C20-B32D-4C89218B6235}" presName="compositeB" presStyleCnt="0"/>
      <dgm:spPr/>
    </dgm:pt>
    <dgm:pt modelId="{DFAF5D84-8EC3-495A-92CC-38391852CF00}" type="pres">
      <dgm:prSet presAssocID="{AE3ADC16-5A20-4C20-B32D-4C89218B6235}" presName="textB" presStyleLbl="revTx" presStyleIdx="3" presStyleCnt="6">
        <dgm:presLayoutVars>
          <dgm:bulletEnabled val="1"/>
        </dgm:presLayoutVars>
      </dgm:prSet>
      <dgm:spPr/>
    </dgm:pt>
    <dgm:pt modelId="{8275FBA9-D613-4E19-A926-BE18595E067C}" type="pres">
      <dgm:prSet presAssocID="{AE3ADC16-5A20-4C20-B32D-4C89218B6235}" presName="circleB" presStyleLbl="node1" presStyleIdx="3" presStyleCnt="6"/>
      <dgm:spPr>
        <a:solidFill>
          <a:srgbClr val="FFFF00"/>
        </a:solidFill>
      </dgm:spPr>
    </dgm:pt>
    <dgm:pt modelId="{E8457211-4A65-4F01-913F-E861EB48D3BD}" type="pres">
      <dgm:prSet presAssocID="{AE3ADC16-5A20-4C20-B32D-4C89218B6235}" presName="spaceB" presStyleCnt="0"/>
      <dgm:spPr/>
    </dgm:pt>
    <dgm:pt modelId="{32D2C29C-FA78-4BBF-9C9C-825EAE44A7B2}" type="pres">
      <dgm:prSet presAssocID="{CA6D9E99-506E-4EBF-B321-A50BF288548A}" presName="space" presStyleCnt="0"/>
      <dgm:spPr/>
    </dgm:pt>
    <dgm:pt modelId="{C2B3CBFC-4769-4004-924E-AA4E56B50692}" type="pres">
      <dgm:prSet presAssocID="{57501B98-B840-49F1-9770-147100D9D5AB}" presName="compositeA" presStyleCnt="0"/>
      <dgm:spPr/>
    </dgm:pt>
    <dgm:pt modelId="{E65822CE-3C28-4FE6-A0B1-AC502AA2FF4C}" type="pres">
      <dgm:prSet presAssocID="{57501B98-B840-49F1-9770-147100D9D5AB}" presName="textA" presStyleLbl="revTx" presStyleIdx="4" presStyleCnt="6">
        <dgm:presLayoutVars>
          <dgm:bulletEnabled val="1"/>
        </dgm:presLayoutVars>
      </dgm:prSet>
      <dgm:spPr/>
    </dgm:pt>
    <dgm:pt modelId="{76869359-8411-4706-8E95-555F643668E7}" type="pres">
      <dgm:prSet presAssocID="{57501B98-B840-49F1-9770-147100D9D5AB}" presName="circleA" presStyleLbl="node1" presStyleIdx="4" presStyleCnt="6"/>
      <dgm:spPr>
        <a:solidFill>
          <a:schemeClr val="accent4">
            <a:lumMod val="75000"/>
          </a:schemeClr>
        </a:solidFill>
      </dgm:spPr>
    </dgm:pt>
    <dgm:pt modelId="{AECF88A5-B315-4AD7-B15D-5BEF96578286}" type="pres">
      <dgm:prSet presAssocID="{57501B98-B840-49F1-9770-147100D9D5AB}" presName="spaceA" presStyleCnt="0"/>
      <dgm:spPr/>
    </dgm:pt>
    <dgm:pt modelId="{EBEEE805-5853-448A-93C8-4B56F053FBBF}" type="pres">
      <dgm:prSet presAssocID="{DACD605B-1BD5-4DCB-97B3-C522A2BC861E}" presName="space" presStyleCnt="0"/>
      <dgm:spPr/>
    </dgm:pt>
    <dgm:pt modelId="{57237F4A-A636-47FA-B447-43D57F213C8D}" type="pres">
      <dgm:prSet presAssocID="{9C998AE1-D390-4973-AAE2-87D3C532F209}" presName="compositeB" presStyleCnt="0"/>
      <dgm:spPr/>
    </dgm:pt>
    <dgm:pt modelId="{A6C8C069-5570-4F9E-9685-A129FDA6E3CA}" type="pres">
      <dgm:prSet presAssocID="{9C998AE1-D390-4973-AAE2-87D3C532F209}" presName="textB" presStyleLbl="revTx" presStyleIdx="5" presStyleCnt="6">
        <dgm:presLayoutVars>
          <dgm:bulletEnabled val="1"/>
        </dgm:presLayoutVars>
      </dgm:prSet>
      <dgm:spPr/>
    </dgm:pt>
    <dgm:pt modelId="{B9020A64-2395-43B3-B091-B467CEAD3B07}" type="pres">
      <dgm:prSet presAssocID="{9C998AE1-D390-4973-AAE2-87D3C532F209}" presName="circleB" presStyleLbl="node1" presStyleIdx="5" presStyleCnt="6"/>
      <dgm:spPr>
        <a:solidFill>
          <a:srgbClr val="00B050"/>
        </a:solidFill>
      </dgm:spPr>
    </dgm:pt>
    <dgm:pt modelId="{30DEA19F-725F-4750-97B5-11841552C638}" type="pres">
      <dgm:prSet presAssocID="{9C998AE1-D390-4973-AAE2-87D3C532F209}" presName="spaceB" presStyleCnt="0"/>
      <dgm:spPr/>
    </dgm:pt>
  </dgm:ptLst>
  <dgm:cxnLst>
    <dgm:cxn modelId="{E9B7F200-16BC-492E-81E6-5BEA14A286A0}" type="presOf" srcId="{57501B98-B840-49F1-9770-147100D9D5AB}" destId="{E65822CE-3C28-4FE6-A0B1-AC502AA2FF4C}" srcOrd="0" destOrd="0" presId="urn:microsoft.com/office/officeart/2005/8/layout/hProcess11"/>
    <dgm:cxn modelId="{9B5B5C01-BCBB-49B9-B81C-9D103918BBB0}" srcId="{E5BF623A-974B-4FBF-837B-3069FD223569}" destId="{38304E02-D392-4819-BF25-10845323F060}" srcOrd="0" destOrd="0" parTransId="{F103E3AC-91B4-4FF5-B6C3-50D5325C0A36}" sibTransId="{B4FC6F14-F0C2-496B-81F1-BA492AE2F6AC}"/>
    <dgm:cxn modelId="{B4FC0906-729B-4DA6-9D21-994170BDFFC5}" srcId="{E5BF623A-974B-4FBF-837B-3069FD223569}" destId="{4ED22951-061F-4EFF-B46D-85CAFA9AFDAA}" srcOrd="1" destOrd="0" parTransId="{BDAF155B-C239-48BA-B570-96E9D0E16677}" sibTransId="{AC4C72AD-F743-4DA3-9E0C-25D57AC3652A}"/>
    <dgm:cxn modelId="{3A20A20A-4798-466A-97BC-F49FE7C4633F}" srcId="{E5BF623A-974B-4FBF-837B-3069FD223569}" destId="{52FB5AD2-2039-44A6-9511-3EC5A037F089}" srcOrd="2" destOrd="0" parTransId="{77A6115A-B3F9-4C36-8677-CE4669CB48E1}" sibTransId="{4D38FA57-569A-4FEB-BE69-6E2B78535815}"/>
    <dgm:cxn modelId="{AC760436-E01F-492D-9724-7959D2521519}" type="presOf" srcId="{52FB5AD2-2039-44A6-9511-3EC5A037F089}" destId="{D81A756B-FBCF-4DF0-8995-AF6380E98E50}" srcOrd="0" destOrd="0" presId="urn:microsoft.com/office/officeart/2005/8/layout/hProcess11"/>
    <dgm:cxn modelId="{010FD15A-1A43-4005-B72F-D29E090EC41D}" type="presOf" srcId="{9C998AE1-D390-4973-AAE2-87D3C532F209}" destId="{A6C8C069-5570-4F9E-9685-A129FDA6E3CA}" srcOrd="0" destOrd="0" presId="urn:microsoft.com/office/officeart/2005/8/layout/hProcess11"/>
    <dgm:cxn modelId="{0251288E-E8FD-4F47-AA9B-6459D235AC75}" srcId="{E5BF623A-974B-4FBF-837B-3069FD223569}" destId="{9C998AE1-D390-4973-AAE2-87D3C532F209}" srcOrd="5" destOrd="0" parTransId="{2E9C7F83-513C-429F-91C1-6567509021C7}" sibTransId="{FAD32B64-2229-4CBE-A1AE-9EE1AC20EA8C}"/>
    <dgm:cxn modelId="{728C9F9E-EE1D-430D-9F79-9CACEFB53413}" type="presOf" srcId="{38304E02-D392-4819-BF25-10845323F060}" destId="{ECC9FC0E-0098-482C-BD00-09550479C9C6}" srcOrd="0" destOrd="0" presId="urn:microsoft.com/office/officeart/2005/8/layout/hProcess11"/>
    <dgm:cxn modelId="{95DD1DBC-7AE9-41BB-8BC0-4BEF92D497DE}" srcId="{E5BF623A-974B-4FBF-837B-3069FD223569}" destId="{57501B98-B840-49F1-9770-147100D9D5AB}" srcOrd="4" destOrd="0" parTransId="{0A02B060-6365-4AC3-B779-BB621FF05937}" sibTransId="{DACD605B-1BD5-4DCB-97B3-C522A2BC861E}"/>
    <dgm:cxn modelId="{50319FBE-B201-4259-B06C-4F5B6902F4A0}" type="presOf" srcId="{AE3ADC16-5A20-4C20-B32D-4C89218B6235}" destId="{DFAF5D84-8EC3-495A-92CC-38391852CF00}" srcOrd="0" destOrd="0" presId="urn:microsoft.com/office/officeart/2005/8/layout/hProcess11"/>
    <dgm:cxn modelId="{F76311BF-31D6-438D-8F42-85CCC3D4A6C9}" srcId="{E5BF623A-974B-4FBF-837B-3069FD223569}" destId="{AE3ADC16-5A20-4C20-B32D-4C89218B6235}" srcOrd="3" destOrd="0" parTransId="{DF51CDE1-43DD-424C-9110-CDC03A172632}" sibTransId="{CA6D9E99-506E-4EBF-B321-A50BF288548A}"/>
    <dgm:cxn modelId="{854320DE-4D78-4C88-A2C4-BC86D5EA3FBC}" type="presOf" srcId="{E5BF623A-974B-4FBF-837B-3069FD223569}" destId="{FE865F70-A76F-4DA5-A729-B9979558A2D1}" srcOrd="0" destOrd="0" presId="urn:microsoft.com/office/officeart/2005/8/layout/hProcess11"/>
    <dgm:cxn modelId="{7826EDF3-66D4-4224-B3CB-7F9A84F75E7C}" type="presOf" srcId="{4ED22951-061F-4EFF-B46D-85CAFA9AFDAA}" destId="{2640D754-7F78-494F-B04A-A88C5664F49A}" srcOrd="0" destOrd="0" presId="urn:microsoft.com/office/officeart/2005/8/layout/hProcess11"/>
    <dgm:cxn modelId="{0E7E8E0E-7A55-4A56-A1F3-7E96FA3341DD}" type="presParOf" srcId="{FE865F70-A76F-4DA5-A729-B9979558A2D1}" destId="{334D6E7C-81F6-497E-90FC-86F161704D67}" srcOrd="0" destOrd="0" presId="urn:microsoft.com/office/officeart/2005/8/layout/hProcess11"/>
    <dgm:cxn modelId="{6DDD0D2F-0E47-4FF7-8050-A42E7FD4A09B}" type="presParOf" srcId="{FE865F70-A76F-4DA5-A729-B9979558A2D1}" destId="{7F12B60B-E3B6-47C5-8336-47E54F8A4E47}" srcOrd="1" destOrd="0" presId="urn:microsoft.com/office/officeart/2005/8/layout/hProcess11"/>
    <dgm:cxn modelId="{0BC99F0C-4FB9-473B-8D03-99EBBBCEB548}" type="presParOf" srcId="{7F12B60B-E3B6-47C5-8336-47E54F8A4E47}" destId="{4A5C1A51-C22D-48FF-B0C2-67D492476D47}" srcOrd="0" destOrd="0" presId="urn:microsoft.com/office/officeart/2005/8/layout/hProcess11"/>
    <dgm:cxn modelId="{481AFA14-66CC-417C-B278-9A02B8277435}" type="presParOf" srcId="{4A5C1A51-C22D-48FF-B0C2-67D492476D47}" destId="{ECC9FC0E-0098-482C-BD00-09550479C9C6}" srcOrd="0" destOrd="0" presId="urn:microsoft.com/office/officeart/2005/8/layout/hProcess11"/>
    <dgm:cxn modelId="{220537E4-A885-4AFD-A392-E693468D3622}" type="presParOf" srcId="{4A5C1A51-C22D-48FF-B0C2-67D492476D47}" destId="{021E2078-92F4-4A80-B4D9-9264167E5A7C}" srcOrd="1" destOrd="0" presId="urn:microsoft.com/office/officeart/2005/8/layout/hProcess11"/>
    <dgm:cxn modelId="{F6F4C177-D25D-41B6-800B-584B4BBE6273}" type="presParOf" srcId="{4A5C1A51-C22D-48FF-B0C2-67D492476D47}" destId="{F7BFE261-30AD-4E3F-9EE6-21B3BCFA48F8}" srcOrd="2" destOrd="0" presId="urn:microsoft.com/office/officeart/2005/8/layout/hProcess11"/>
    <dgm:cxn modelId="{7C6FC43E-615B-4687-8AEF-BFE1BB3F24E2}" type="presParOf" srcId="{7F12B60B-E3B6-47C5-8336-47E54F8A4E47}" destId="{18F7AE56-A8EF-46A6-A969-C6DD086876A7}" srcOrd="1" destOrd="0" presId="urn:microsoft.com/office/officeart/2005/8/layout/hProcess11"/>
    <dgm:cxn modelId="{98D4F883-4394-4392-A05C-7700A36EE995}" type="presParOf" srcId="{7F12B60B-E3B6-47C5-8336-47E54F8A4E47}" destId="{45A48B76-BE8A-4D19-9B8C-6499EBE2C4D0}" srcOrd="2" destOrd="0" presId="urn:microsoft.com/office/officeart/2005/8/layout/hProcess11"/>
    <dgm:cxn modelId="{35C234D0-3EC0-4417-8B8E-C111E984D4F8}" type="presParOf" srcId="{45A48B76-BE8A-4D19-9B8C-6499EBE2C4D0}" destId="{2640D754-7F78-494F-B04A-A88C5664F49A}" srcOrd="0" destOrd="0" presId="urn:microsoft.com/office/officeart/2005/8/layout/hProcess11"/>
    <dgm:cxn modelId="{CD7D106E-4612-42E7-AD9D-141CE2622A6C}" type="presParOf" srcId="{45A48B76-BE8A-4D19-9B8C-6499EBE2C4D0}" destId="{8D8350C4-ABEF-4DE6-9794-F8F206B0713C}" srcOrd="1" destOrd="0" presId="urn:microsoft.com/office/officeart/2005/8/layout/hProcess11"/>
    <dgm:cxn modelId="{58FD4DDA-6142-4C79-9E69-E9C602FEBAE4}" type="presParOf" srcId="{45A48B76-BE8A-4D19-9B8C-6499EBE2C4D0}" destId="{21CF3F09-3362-4A66-89D5-A18409651947}" srcOrd="2" destOrd="0" presId="urn:microsoft.com/office/officeart/2005/8/layout/hProcess11"/>
    <dgm:cxn modelId="{38EAE118-7C32-4422-8CAB-21B53B19BA00}" type="presParOf" srcId="{7F12B60B-E3B6-47C5-8336-47E54F8A4E47}" destId="{0F82AFC4-100F-4855-AE9C-2CBB852DC1CB}" srcOrd="3" destOrd="0" presId="urn:microsoft.com/office/officeart/2005/8/layout/hProcess11"/>
    <dgm:cxn modelId="{3C0C65E1-38DD-4C6E-B9B3-725F0C821B7D}" type="presParOf" srcId="{7F12B60B-E3B6-47C5-8336-47E54F8A4E47}" destId="{B18B6AF8-757A-4174-93B7-57C6ED3BA1A8}" srcOrd="4" destOrd="0" presId="urn:microsoft.com/office/officeart/2005/8/layout/hProcess11"/>
    <dgm:cxn modelId="{57AF79FB-ACE1-4AC9-AA40-4AEDDC4E33FB}" type="presParOf" srcId="{B18B6AF8-757A-4174-93B7-57C6ED3BA1A8}" destId="{D81A756B-FBCF-4DF0-8995-AF6380E98E50}" srcOrd="0" destOrd="0" presId="urn:microsoft.com/office/officeart/2005/8/layout/hProcess11"/>
    <dgm:cxn modelId="{3E2F863A-D03E-4A3E-889F-529A82127869}" type="presParOf" srcId="{B18B6AF8-757A-4174-93B7-57C6ED3BA1A8}" destId="{2F751462-D102-4B19-AEE7-A34B53961528}" srcOrd="1" destOrd="0" presId="urn:microsoft.com/office/officeart/2005/8/layout/hProcess11"/>
    <dgm:cxn modelId="{C27F8637-5499-419C-9AE4-809FD537DCB5}" type="presParOf" srcId="{B18B6AF8-757A-4174-93B7-57C6ED3BA1A8}" destId="{758CBAAE-2D1C-4A24-8BC3-81283C39B34B}" srcOrd="2" destOrd="0" presId="urn:microsoft.com/office/officeart/2005/8/layout/hProcess11"/>
    <dgm:cxn modelId="{28B6D5FA-333F-4B23-9A7F-8529B949B3C3}" type="presParOf" srcId="{7F12B60B-E3B6-47C5-8336-47E54F8A4E47}" destId="{8AE23CDA-B5F6-4AD8-AA76-E87BFE8E3F01}" srcOrd="5" destOrd="0" presId="urn:microsoft.com/office/officeart/2005/8/layout/hProcess11"/>
    <dgm:cxn modelId="{8BB1D134-14DD-47B5-84FC-0B0CF7683644}" type="presParOf" srcId="{7F12B60B-E3B6-47C5-8336-47E54F8A4E47}" destId="{006446DD-370C-4F5B-912F-E61B31E07944}" srcOrd="6" destOrd="0" presId="urn:microsoft.com/office/officeart/2005/8/layout/hProcess11"/>
    <dgm:cxn modelId="{9619EEA9-AF5F-4A1F-B627-6DAC009B4107}" type="presParOf" srcId="{006446DD-370C-4F5B-912F-E61B31E07944}" destId="{DFAF5D84-8EC3-495A-92CC-38391852CF00}" srcOrd="0" destOrd="0" presId="urn:microsoft.com/office/officeart/2005/8/layout/hProcess11"/>
    <dgm:cxn modelId="{8A013D3F-D89D-4624-9D42-5A7D179F861A}" type="presParOf" srcId="{006446DD-370C-4F5B-912F-E61B31E07944}" destId="{8275FBA9-D613-4E19-A926-BE18595E067C}" srcOrd="1" destOrd="0" presId="urn:microsoft.com/office/officeart/2005/8/layout/hProcess11"/>
    <dgm:cxn modelId="{16EB1D46-18C3-4EA1-AD56-97025F167838}" type="presParOf" srcId="{006446DD-370C-4F5B-912F-E61B31E07944}" destId="{E8457211-4A65-4F01-913F-E861EB48D3BD}" srcOrd="2" destOrd="0" presId="urn:microsoft.com/office/officeart/2005/8/layout/hProcess11"/>
    <dgm:cxn modelId="{B15D95FE-877D-4431-95D3-B488AFF7FF5B}" type="presParOf" srcId="{7F12B60B-E3B6-47C5-8336-47E54F8A4E47}" destId="{32D2C29C-FA78-4BBF-9C9C-825EAE44A7B2}" srcOrd="7" destOrd="0" presId="urn:microsoft.com/office/officeart/2005/8/layout/hProcess11"/>
    <dgm:cxn modelId="{AE3B1205-E81B-4E9C-8AB0-ED3832895BA6}" type="presParOf" srcId="{7F12B60B-E3B6-47C5-8336-47E54F8A4E47}" destId="{C2B3CBFC-4769-4004-924E-AA4E56B50692}" srcOrd="8" destOrd="0" presId="urn:microsoft.com/office/officeart/2005/8/layout/hProcess11"/>
    <dgm:cxn modelId="{23AAEDD1-999C-422E-B6E7-B9B2F15AF001}" type="presParOf" srcId="{C2B3CBFC-4769-4004-924E-AA4E56B50692}" destId="{E65822CE-3C28-4FE6-A0B1-AC502AA2FF4C}" srcOrd="0" destOrd="0" presId="urn:microsoft.com/office/officeart/2005/8/layout/hProcess11"/>
    <dgm:cxn modelId="{A8997F8E-39E3-4C82-9628-3D179E887711}" type="presParOf" srcId="{C2B3CBFC-4769-4004-924E-AA4E56B50692}" destId="{76869359-8411-4706-8E95-555F643668E7}" srcOrd="1" destOrd="0" presId="urn:microsoft.com/office/officeart/2005/8/layout/hProcess11"/>
    <dgm:cxn modelId="{D5C35221-0F54-4EB8-9085-87B55B188AAF}" type="presParOf" srcId="{C2B3CBFC-4769-4004-924E-AA4E56B50692}" destId="{AECF88A5-B315-4AD7-B15D-5BEF96578286}" srcOrd="2" destOrd="0" presId="urn:microsoft.com/office/officeart/2005/8/layout/hProcess11"/>
    <dgm:cxn modelId="{275D8FA6-9548-4629-B83D-1F9F5DEDA60D}" type="presParOf" srcId="{7F12B60B-E3B6-47C5-8336-47E54F8A4E47}" destId="{EBEEE805-5853-448A-93C8-4B56F053FBBF}" srcOrd="9" destOrd="0" presId="urn:microsoft.com/office/officeart/2005/8/layout/hProcess11"/>
    <dgm:cxn modelId="{90C0563F-AA4F-4D04-B788-F3E1FFD7A072}" type="presParOf" srcId="{7F12B60B-E3B6-47C5-8336-47E54F8A4E47}" destId="{57237F4A-A636-47FA-B447-43D57F213C8D}" srcOrd="10" destOrd="0" presId="urn:microsoft.com/office/officeart/2005/8/layout/hProcess11"/>
    <dgm:cxn modelId="{D92EDA7C-458F-40BE-98F8-C7FB5C950D6A}" type="presParOf" srcId="{57237F4A-A636-47FA-B447-43D57F213C8D}" destId="{A6C8C069-5570-4F9E-9685-A129FDA6E3CA}" srcOrd="0" destOrd="0" presId="urn:microsoft.com/office/officeart/2005/8/layout/hProcess11"/>
    <dgm:cxn modelId="{3309AAC4-07DA-4A82-8882-9294E3E76B09}" type="presParOf" srcId="{57237F4A-A636-47FA-B447-43D57F213C8D}" destId="{B9020A64-2395-43B3-B091-B467CEAD3B07}" srcOrd="1" destOrd="0" presId="urn:microsoft.com/office/officeart/2005/8/layout/hProcess11"/>
    <dgm:cxn modelId="{799C724B-3F7E-486D-8BC2-B416D86713CF}" type="presParOf" srcId="{57237F4A-A636-47FA-B447-43D57F213C8D}" destId="{30DEA19F-725F-4750-97B5-11841552C638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FF92A31-C199-4BF2-A2BC-AF87D6F53613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2428C98-6053-4444-B9F3-E81201AE731D}">
      <dgm:prSet phldrT="[Text]"/>
      <dgm:spPr/>
      <dgm:t>
        <a:bodyPr/>
        <a:lstStyle/>
        <a:p>
          <a:r>
            <a:rPr lang="en-US" dirty="0"/>
            <a:t>Code</a:t>
          </a:r>
        </a:p>
      </dgm:t>
    </dgm:pt>
    <dgm:pt modelId="{22E920DA-0C2F-4A82-8A20-E6BE3D115D12}" type="parTrans" cxnId="{8A051663-4BBD-469A-B46F-6CEE4E6D7997}">
      <dgm:prSet/>
      <dgm:spPr/>
      <dgm:t>
        <a:bodyPr/>
        <a:lstStyle/>
        <a:p>
          <a:endParaRPr lang="en-US"/>
        </a:p>
      </dgm:t>
    </dgm:pt>
    <dgm:pt modelId="{D0A429AA-AB57-4798-B053-B734077115A0}" type="sibTrans" cxnId="{8A051663-4BBD-469A-B46F-6CEE4E6D7997}">
      <dgm:prSet/>
      <dgm:spPr/>
      <dgm:t>
        <a:bodyPr/>
        <a:lstStyle/>
        <a:p>
          <a:endParaRPr lang="en-US"/>
        </a:p>
      </dgm:t>
    </dgm:pt>
    <dgm:pt modelId="{7ED52006-F63B-408B-B3AB-49A8B04FFD35}">
      <dgm:prSet phldrT="[Text]"/>
      <dgm:spPr/>
      <dgm:t>
        <a:bodyPr/>
        <a:lstStyle/>
        <a:p>
          <a:r>
            <a:rPr lang="en-US" dirty="0"/>
            <a:t>Smoke</a:t>
          </a:r>
        </a:p>
      </dgm:t>
    </dgm:pt>
    <dgm:pt modelId="{BC5B5AF8-CFEA-49E9-BD46-9718935C83B9}" type="parTrans" cxnId="{DC26AE7F-7C90-4B76-8AAD-F76558A05934}">
      <dgm:prSet/>
      <dgm:spPr/>
      <dgm:t>
        <a:bodyPr/>
        <a:lstStyle/>
        <a:p>
          <a:endParaRPr lang="en-US"/>
        </a:p>
      </dgm:t>
    </dgm:pt>
    <dgm:pt modelId="{36C4DAA9-6C35-47B3-9CB2-23FC05D75976}" type="sibTrans" cxnId="{DC26AE7F-7C90-4B76-8AAD-F76558A05934}">
      <dgm:prSet/>
      <dgm:spPr/>
      <dgm:t>
        <a:bodyPr/>
        <a:lstStyle/>
        <a:p>
          <a:endParaRPr lang="en-US"/>
        </a:p>
      </dgm:t>
    </dgm:pt>
    <dgm:pt modelId="{FEFCE0E6-54A0-42DB-9ABC-F1686A573ECD}">
      <dgm:prSet phldrT="[Text]"/>
      <dgm:spPr/>
      <dgm:t>
        <a:bodyPr/>
        <a:lstStyle/>
        <a:p>
          <a:r>
            <a:rPr lang="en-US" dirty="0"/>
            <a:t>Hack</a:t>
          </a:r>
        </a:p>
      </dgm:t>
    </dgm:pt>
    <dgm:pt modelId="{8A75DA87-40F8-4809-B9D7-3096E90784F3}" type="parTrans" cxnId="{C3DE0565-1EA2-4EA5-86B7-D45CEDFAADAF}">
      <dgm:prSet/>
      <dgm:spPr/>
      <dgm:t>
        <a:bodyPr/>
        <a:lstStyle/>
        <a:p>
          <a:endParaRPr lang="en-US"/>
        </a:p>
      </dgm:t>
    </dgm:pt>
    <dgm:pt modelId="{3CA995E0-34A8-4F83-909E-02F8F59C0028}" type="sibTrans" cxnId="{C3DE0565-1EA2-4EA5-86B7-D45CEDFAADAF}">
      <dgm:prSet/>
      <dgm:spPr/>
      <dgm:t>
        <a:bodyPr/>
        <a:lstStyle/>
        <a:p>
          <a:endParaRPr lang="en-US"/>
        </a:p>
      </dgm:t>
    </dgm:pt>
    <dgm:pt modelId="{84FE8C3B-EAB8-4B0F-B7FF-F10230CD1EAB}">
      <dgm:prSet phldrT="[Text]"/>
      <dgm:spPr/>
      <dgm:t>
        <a:bodyPr/>
        <a:lstStyle/>
        <a:p>
          <a:r>
            <a:rPr lang="en-US" dirty="0"/>
            <a:t>Investigate</a:t>
          </a:r>
        </a:p>
      </dgm:t>
    </dgm:pt>
    <dgm:pt modelId="{2E6A681F-B595-4E27-879C-E67F3D9390E2}" type="parTrans" cxnId="{5348E423-23A3-4134-9086-F6C58E2D45CB}">
      <dgm:prSet/>
      <dgm:spPr/>
      <dgm:t>
        <a:bodyPr/>
        <a:lstStyle/>
        <a:p>
          <a:endParaRPr lang="en-US"/>
        </a:p>
      </dgm:t>
    </dgm:pt>
    <dgm:pt modelId="{DF22519B-AA6E-47C6-A367-1A210C8CF631}" type="sibTrans" cxnId="{5348E423-23A3-4134-9086-F6C58E2D45CB}">
      <dgm:prSet/>
      <dgm:spPr/>
      <dgm:t>
        <a:bodyPr/>
        <a:lstStyle/>
        <a:p>
          <a:endParaRPr lang="en-US"/>
        </a:p>
      </dgm:t>
    </dgm:pt>
    <dgm:pt modelId="{768291EB-9941-4AD9-9B67-090E2FCD1900}" type="pres">
      <dgm:prSet presAssocID="{9FF92A31-C199-4BF2-A2BC-AF87D6F53613}" presName="cycle" presStyleCnt="0">
        <dgm:presLayoutVars>
          <dgm:dir/>
          <dgm:resizeHandles val="exact"/>
        </dgm:presLayoutVars>
      </dgm:prSet>
      <dgm:spPr/>
    </dgm:pt>
    <dgm:pt modelId="{51D0A1E9-A92E-4E3A-B3D2-D436A37FB27E}" type="pres">
      <dgm:prSet presAssocID="{84FE8C3B-EAB8-4B0F-B7FF-F10230CD1EAB}" presName="node" presStyleLbl="node1" presStyleIdx="0" presStyleCnt="4">
        <dgm:presLayoutVars>
          <dgm:bulletEnabled val="1"/>
        </dgm:presLayoutVars>
      </dgm:prSet>
      <dgm:spPr/>
    </dgm:pt>
    <dgm:pt modelId="{50EF0000-E37E-4DB9-A2AD-DE38E017A346}" type="pres">
      <dgm:prSet presAssocID="{DF22519B-AA6E-47C6-A367-1A210C8CF631}" presName="sibTrans" presStyleLbl="sibTrans2D1" presStyleIdx="0" presStyleCnt="4"/>
      <dgm:spPr/>
    </dgm:pt>
    <dgm:pt modelId="{2D04E47F-0A98-4895-A1A8-4547124D6062}" type="pres">
      <dgm:prSet presAssocID="{DF22519B-AA6E-47C6-A367-1A210C8CF631}" presName="connectorText" presStyleLbl="sibTrans2D1" presStyleIdx="0" presStyleCnt="4"/>
      <dgm:spPr/>
    </dgm:pt>
    <dgm:pt modelId="{109732A7-1B55-4AE9-B95C-57CF3D931DC0}" type="pres">
      <dgm:prSet presAssocID="{B2428C98-6053-4444-B9F3-E81201AE731D}" presName="node" presStyleLbl="node1" presStyleIdx="1" presStyleCnt="4">
        <dgm:presLayoutVars>
          <dgm:bulletEnabled val="1"/>
        </dgm:presLayoutVars>
      </dgm:prSet>
      <dgm:spPr/>
    </dgm:pt>
    <dgm:pt modelId="{9886C93A-0984-4824-9436-2CE1D5695CFB}" type="pres">
      <dgm:prSet presAssocID="{D0A429AA-AB57-4798-B053-B734077115A0}" presName="sibTrans" presStyleLbl="sibTrans2D1" presStyleIdx="1" presStyleCnt="4"/>
      <dgm:spPr/>
    </dgm:pt>
    <dgm:pt modelId="{D0BE63FB-3B2C-4674-A4F0-F423A225943C}" type="pres">
      <dgm:prSet presAssocID="{D0A429AA-AB57-4798-B053-B734077115A0}" presName="connectorText" presStyleLbl="sibTrans2D1" presStyleIdx="1" presStyleCnt="4"/>
      <dgm:spPr/>
    </dgm:pt>
    <dgm:pt modelId="{95A795C9-1167-4A65-BB45-AA5A8A1FD6E1}" type="pres">
      <dgm:prSet presAssocID="{7ED52006-F63B-408B-B3AB-49A8B04FFD35}" presName="node" presStyleLbl="node1" presStyleIdx="2" presStyleCnt="4">
        <dgm:presLayoutVars>
          <dgm:bulletEnabled val="1"/>
        </dgm:presLayoutVars>
      </dgm:prSet>
      <dgm:spPr/>
    </dgm:pt>
    <dgm:pt modelId="{239F231F-0C9D-4D40-8FC1-DBFB669CB4EE}" type="pres">
      <dgm:prSet presAssocID="{36C4DAA9-6C35-47B3-9CB2-23FC05D75976}" presName="sibTrans" presStyleLbl="sibTrans2D1" presStyleIdx="2" presStyleCnt="4"/>
      <dgm:spPr/>
    </dgm:pt>
    <dgm:pt modelId="{6D07C125-797F-4599-A7D3-6D0FC75E1949}" type="pres">
      <dgm:prSet presAssocID="{36C4DAA9-6C35-47B3-9CB2-23FC05D75976}" presName="connectorText" presStyleLbl="sibTrans2D1" presStyleIdx="2" presStyleCnt="4"/>
      <dgm:spPr/>
    </dgm:pt>
    <dgm:pt modelId="{CDA49BDE-A3A9-4014-AD3D-25F4642F5292}" type="pres">
      <dgm:prSet presAssocID="{FEFCE0E6-54A0-42DB-9ABC-F1686A573ECD}" presName="node" presStyleLbl="node1" presStyleIdx="3" presStyleCnt="4">
        <dgm:presLayoutVars>
          <dgm:bulletEnabled val="1"/>
        </dgm:presLayoutVars>
      </dgm:prSet>
      <dgm:spPr/>
    </dgm:pt>
    <dgm:pt modelId="{07E805B4-8B77-47CF-B794-4E1D6D948914}" type="pres">
      <dgm:prSet presAssocID="{3CA995E0-34A8-4F83-909E-02F8F59C0028}" presName="sibTrans" presStyleLbl="sibTrans2D1" presStyleIdx="3" presStyleCnt="4"/>
      <dgm:spPr/>
    </dgm:pt>
    <dgm:pt modelId="{01BE0BC5-D0F9-4C3B-B9CE-0E62C76431AA}" type="pres">
      <dgm:prSet presAssocID="{3CA995E0-34A8-4F83-909E-02F8F59C0028}" presName="connectorText" presStyleLbl="sibTrans2D1" presStyleIdx="3" presStyleCnt="4"/>
      <dgm:spPr/>
    </dgm:pt>
  </dgm:ptLst>
  <dgm:cxnLst>
    <dgm:cxn modelId="{69078205-3B1A-424D-AAE4-EA515DA90FFE}" type="presOf" srcId="{B2428C98-6053-4444-B9F3-E81201AE731D}" destId="{109732A7-1B55-4AE9-B95C-57CF3D931DC0}" srcOrd="0" destOrd="0" presId="urn:microsoft.com/office/officeart/2005/8/layout/cycle2"/>
    <dgm:cxn modelId="{F3756F1E-C2A6-4D37-BAA3-44C58F4AF039}" type="presOf" srcId="{DF22519B-AA6E-47C6-A367-1A210C8CF631}" destId="{2D04E47F-0A98-4895-A1A8-4547124D6062}" srcOrd="1" destOrd="0" presId="urn:microsoft.com/office/officeart/2005/8/layout/cycle2"/>
    <dgm:cxn modelId="{5348E423-23A3-4134-9086-F6C58E2D45CB}" srcId="{9FF92A31-C199-4BF2-A2BC-AF87D6F53613}" destId="{84FE8C3B-EAB8-4B0F-B7FF-F10230CD1EAB}" srcOrd="0" destOrd="0" parTransId="{2E6A681F-B595-4E27-879C-E67F3D9390E2}" sibTransId="{DF22519B-AA6E-47C6-A367-1A210C8CF631}"/>
    <dgm:cxn modelId="{0A595427-10B6-42A7-A1E8-4D4D9F9BE5F1}" type="presOf" srcId="{9FF92A31-C199-4BF2-A2BC-AF87D6F53613}" destId="{768291EB-9941-4AD9-9B67-090E2FCD1900}" srcOrd="0" destOrd="0" presId="urn:microsoft.com/office/officeart/2005/8/layout/cycle2"/>
    <dgm:cxn modelId="{8A051663-4BBD-469A-B46F-6CEE4E6D7997}" srcId="{9FF92A31-C199-4BF2-A2BC-AF87D6F53613}" destId="{B2428C98-6053-4444-B9F3-E81201AE731D}" srcOrd="1" destOrd="0" parTransId="{22E920DA-0C2F-4A82-8A20-E6BE3D115D12}" sibTransId="{D0A429AA-AB57-4798-B053-B734077115A0}"/>
    <dgm:cxn modelId="{C3DE0565-1EA2-4EA5-86B7-D45CEDFAADAF}" srcId="{9FF92A31-C199-4BF2-A2BC-AF87D6F53613}" destId="{FEFCE0E6-54A0-42DB-9ABC-F1686A573ECD}" srcOrd="3" destOrd="0" parTransId="{8A75DA87-40F8-4809-B9D7-3096E90784F3}" sibTransId="{3CA995E0-34A8-4F83-909E-02F8F59C0028}"/>
    <dgm:cxn modelId="{E7F9F148-4C94-4549-AE2F-8A1D9A272836}" type="presOf" srcId="{3CA995E0-34A8-4F83-909E-02F8F59C0028}" destId="{01BE0BC5-D0F9-4C3B-B9CE-0E62C76431AA}" srcOrd="1" destOrd="0" presId="urn:microsoft.com/office/officeart/2005/8/layout/cycle2"/>
    <dgm:cxn modelId="{4C0C324D-060B-454D-9775-043BDA5960AD}" type="presOf" srcId="{DF22519B-AA6E-47C6-A367-1A210C8CF631}" destId="{50EF0000-E37E-4DB9-A2AD-DE38E017A346}" srcOrd="0" destOrd="0" presId="urn:microsoft.com/office/officeart/2005/8/layout/cycle2"/>
    <dgm:cxn modelId="{DC26AE7F-7C90-4B76-8AAD-F76558A05934}" srcId="{9FF92A31-C199-4BF2-A2BC-AF87D6F53613}" destId="{7ED52006-F63B-408B-B3AB-49A8B04FFD35}" srcOrd="2" destOrd="0" parTransId="{BC5B5AF8-CFEA-49E9-BD46-9718935C83B9}" sibTransId="{36C4DAA9-6C35-47B3-9CB2-23FC05D75976}"/>
    <dgm:cxn modelId="{A182319D-7F2F-4B55-896C-22C88304F7CE}" type="presOf" srcId="{3CA995E0-34A8-4F83-909E-02F8F59C0028}" destId="{07E805B4-8B77-47CF-B794-4E1D6D948914}" srcOrd="0" destOrd="0" presId="urn:microsoft.com/office/officeart/2005/8/layout/cycle2"/>
    <dgm:cxn modelId="{E450B6AB-4866-4708-A5BA-87D64DDC17EB}" type="presOf" srcId="{7ED52006-F63B-408B-B3AB-49A8B04FFD35}" destId="{95A795C9-1167-4A65-BB45-AA5A8A1FD6E1}" srcOrd="0" destOrd="0" presId="urn:microsoft.com/office/officeart/2005/8/layout/cycle2"/>
    <dgm:cxn modelId="{E62973BC-8EA1-44B0-9832-25F789FE6254}" type="presOf" srcId="{36C4DAA9-6C35-47B3-9CB2-23FC05D75976}" destId="{239F231F-0C9D-4D40-8FC1-DBFB669CB4EE}" srcOrd="0" destOrd="0" presId="urn:microsoft.com/office/officeart/2005/8/layout/cycle2"/>
    <dgm:cxn modelId="{20C383C6-0968-4ACD-8040-E6FE695F6AEE}" type="presOf" srcId="{D0A429AA-AB57-4798-B053-B734077115A0}" destId="{D0BE63FB-3B2C-4674-A4F0-F423A225943C}" srcOrd="1" destOrd="0" presId="urn:microsoft.com/office/officeart/2005/8/layout/cycle2"/>
    <dgm:cxn modelId="{B6502EC8-492A-4F66-ABB0-12C256EC090F}" type="presOf" srcId="{D0A429AA-AB57-4798-B053-B734077115A0}" destId="{9886C93A-0984-4824-9436-2CE1D5695CFB}" srcOrd="0" destOrd="0" presId="urn:microsoft.com/office/officeart/2005/8/layout/cycle2"/>
    <dgm:cxn modelId="{781398DB-E689-455C-B584-6DB8653CA7B4}" type="presOf" srcId="{36C4DAA9-6C35-47B3-9CB2-23FC05D75976}" destId="{6D07C125-797F-4599-A7D3-6D0FC75E1949}" srcOrd="1" destOrd="0" presId="urn:microsoft.com/office/officeart/2005/8/layout/cycle2"/>
    <dgm:cxn modelId="{07DF57E4-D830-4AC1-BA2D-738CA2E835E8}" type="presOf" srcId="{84FE8C3B-EAB8-4B0F-B7FF-F10230CD1EAB}" destId="{51D0A1E9-A92E-4E3A-B3D2-D436A37FB27E}" srcOrd="0" destOrd="0" presId="urn:microsoft.com/office/officeart/2005/8/layout/cycle2"/>
    <dgm:cxn modelId="{567E06E9-0937-4019-B8F7-E35630BDE8A0}" type="presOf" srcId="{FEFCE0E6-54A0-42DB-9ABC-F1686A573ECD}" destId="{CDA49BDE-A3A9-4014-AD3D-25F4642F5292}" srcOrd="0" destOrd="0" presId="urn:microsoft.com/office/officeart/2005/8/layout/cycle2"/>
    <dgm:cxn modelId="{F1DBFD31-32F6-40FD-86BC-3F6E637EA596}" type="presParOf" srcId="{768291EB-9941-4AD9-9B67-090E2FCD1900}" destId="{51D0A1E9-A92E-4E3A-B3D2-D436A37FB27E}" srcOrd="0" destOrd="0" presId="urn:microsoft.com/office/officeart/2005/8/layout/cycle2"/>
    <dgm:cxn modelId="{2A93CA39-8151-4D70-81E2-FE97CC50D38F}" type="presParOf" srcId="{768291EB-9941-4AD9-9B67-090E2FCD1900}" destId="{50EF0000-E37E-4DB9-A2AD-DE38E017A346}" srcOrd="1" destOrd="0" presId="urn:microsoft.com/office/officeart/2005/8/layout/cycle2"/>
    <dgm:cxn modelId="{6A48D0B5-EFA0-4788-A88D-6B79DD450F1C}" type="presParOf" srcId="{50EF0000-E37E-4DB9-A2AD-DE38E017A346}" destId="{2D04E47F-0A98-4895-A1A8-4547124D6062}" srcOrd="0" destOrd="0" presId="urn:microsoft.com/office/officeart/2005/8/layout/cycle2"/>
    <dgm:cxn modelId="{4D085585-83D4-45B8-919A-55199E81CAC3}" type="presParOf" srcId="{768291EB-9941-4AD9-9B67-090E2FCD1900}" destId="{109732A7-1B55-4AE9-B95C-57CF3D931DC0}" srcOrd="2" destOrd="0" presId="urn:microsoft.com/office/officeart/2005/8/layout/cycle2"/>
    <dgm:cxn modelId="{08E01F82-F283-4EDD-8113-58DAA522C154}" type="presParOf" srcId="{768291EB-9941-4AD9-9B67-090E2FCD1900}" destId="{9886C93A-0984-4824-9436-2CE1D5695CFB}" srcOrd="3" destOrd="0" presId="urn:microsoft.com/office/officeart/2005/8/layout/cycle2"/>
    <dgm:cxn modelId="{B628A70D-DF0A-40AC-B62D-BFCF91374C46}" type="presParOf" srcId="{9886C93A-0984-4824-9436-2CE1D5695CFB}" destId="{D0BE63FB-3B2C-4674-A4F0-F423A225943C}" srcOrd="0" destOrd="0" presId="urn:microsoft.com/office/officeart/2005/8/layout/cycle2"/>
    <dgm:cxn modelId="{680C62AA-98FF-4C07-B7BE-0228C036F72F}" type="presParOf" srcId="{768291EB-9941-4AD9-9B67-090E2FCD1900}" destId="{95A795C9-1167-4A65-BB45-AA5A8A1FD6E1}" srcOrd="4" destOrd="0" presId="urn:microsoft.com/office/officeart/2005/8/layout/cycle2"/>
    <dgm:cxn modelId="{4EC86BF2-D75C-47EC-B59C-D76097433CDA}" type="presParOf" srcId="{768291EB-9941-4AD9-9B67-090E2FCD1900}" destId="{239F231F-0C9D-4D40-8FC1-DBFB669CB4EE}" srcOrd="5" destOrd="0" presId="urn:microsoft.com/office/officeart/2005/8/layout/cycle2"/>
    <dgm:cxn modelId="{E0BD4819-1EA3-4B5B-AC20-C6B8115AAD9B}" type="presParOf" srcId="{239F231F-0C9D-4D40-8FC1-DBFB669CB4EE}" destId="{6D07C125-797F-4599-A7D3-6D0FC75E1949}" srcOrd="0" destOrd="0" presId="urn:microsoft.com/office/officeart/2005/8/layout/cycle2"/>
    <dgm:cxn modelId="{557B145E-2DAA-408A-A25A-2C5988874BF2}" type="presParOf" srcId="{768291EB-9941-4AD9-9B67-090E2FCD1900}" destId="{CDA49BDE-A3A9-4014-AD3D-25F4642F5292}" srcOrd="6" destOrd="0" presId="urn:microsoft.com/office/officeart/2005/8/layout/cycle2"/>
    <dgm:cxn modelId="{A275BB46-53F8-4969-A41C-3013D625A129}" type="presParOf" srcId="{768291EB-9941-4AD9-9B67-090E2FCD1900}" destId="{07E805B4-8B77-47CF-B794-4E1D6D948914}" srcOrd="7" destOrd="0" presId="urn:microsoft.com/office/officeart/2005/8/layout/cycle2"/>
    <dgm:cxn modelId="{54D84603-454F-452A-95A5-D7A8ADD85C70}" type="presParOf" srcId="{07E805B4-8B77-47CF-B794-4E1D6D948914}" destId="{01BE0BC5-D0F9-4C3B-B9CE-0E62C76431AA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8BF1A2F9-6B51-4010-ACEE-9A7E6C72AC88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7A935B-A11F-46E1-A649-4CC8A5E6A405}">
      <dgm:prSet phldrT="[Text]"/>
      <dgm:spPr/>
      <dgm:t>
        <a:bodyPr/>
        <a:lstStyle/>
        <a:p>
          <a:r>
            <a:rPr lang="en-US" dirty="0"/>
            <a:t>Tests</a:t>
          </a:r>
        </a:p>
      </dgm:t>
    </dgm:pt>
    <dgm:pt modelId="{A10DF89D-2239-432D-A365-16FB3C1C3A40}" type="parTrans" cxnId="{451DE0FC-F8A0-4D76-A5BD-2C8DAD225132}">
      <dgm:prSet/>
      <dgm:spPr/>
      <dgm:t>
        <a:bodyPr/>
        <a:lstStyle/>
        <a:p>
          <a:endParaRPr lang="en-US"/>
        </a:p>
      </dgm:t>
    </dgm:pt>
    <dgm:pt modelId="{AEBDE267-E57F-4B48-9955-1C97BCE540EC}" type="sibTrans" cxnId="{451DE0FC-F8A0-4D76-A5BD-2C8DAD225132}">
      <dgm:prSet/>
      <dgm:spPr/>
      <dgm:t>
        <a:bodyPr/>
        <a:lstStyle/>
        <a:p>
          <a:endParaRPr lang="en-US"/>
        </a:p>
      </dgm:t>
    </dgm:pt>
    <dgm:pt modelId="{D0CA26B6-01AF-4BD5-A1C2-1160E681AAE7}">
      <dgm:prSet phldrT="[Text]"/>
      <dgm:spPr/>
      <dgm:t>
        <a:bodyPr/>
        <a:lstStyle/>
        <a:p>
          <a:r>
            <a:rPr lang="en-US" dirty="0"/>
            <a:t>Commit</a:t>
          </a:r>
        </a:p>
      </dgm:t>
    </dgm:pt>
    <dgm:pt modelId="{F486F95C-3893-4941-93DB-8425A03F8623}" type="parTrans" cxnId="{24AC0CBE-B55B-4A58-8D4F-E1C16F9402B5}">
      <dgm:prSet/>
      <dgm:spPr/>
      <dgm:t>
        <a:bodyPr/>
        <a:lstStyle/>
        <a:p>
          <a:endParaRPr lang="en-US"/>
        </a:p>
      </dgm:t>
    </dgm:pt>
    <dgm:pt modelId="{CAA0487B-2720-453A-84D9-ABE9A6872DFA}" type="sibTrans" cxnId="{24AC0CBE-B55B-4A58-8D4F-E1C16F9402B5}">
      <dgm:prSet/>
      <dgm:spPr/>
      <dgm:t>
        <a:bodyPr/>
        <a:lstStyle/>
        <a:p>
          <a:endParaRPr lang="en-US"/>
        </a:p>
      </dgm:t>
    </dgm:pt>
    <dgm:pt modelId="{7601B9CA-FB6C-45DE-AA04-4ED4BEC58A9D}" type="pres">
      <dgm:prSet presAssocID="{8BF1A2F9-6B51-4010-ACEE-9A7E6C72AC88}" presName="Name0" presStyleCnt="0">
        <dgm:presLayoutVars>
          <dgm:dir/>
          <dgm:animOne val="branch"/>
          <dgm:animLvl val="lvl"/>
        </dgm:presLayoutVars>
      </dgm:prSet>
      <dgm:spPr/>
    </dgm:pt>
    <dgm:pt modelId="{012E54D3-7F01-4A6B-9CEC-6C3DADB811CC}" type="pres">
      <dgm:prSet presAssocID="{687A935B-A11F-46E1-A649-4CC8A5E6A405}" presName="chaos" presStyleCnt="0"/>
      <dgm:spPr/>
    </dgm:pt>
    <dgm:pt modelId="{DA8ADB01-BBF0-40F4-BE40-BC0FC91DC174}" type="pres">
      <dgm:prSet presAssocID="{687A935B-A11F-46E1-A649-4CC8A5E6A405}" presName="parTx1" presStyleLbl="revTx" presStyleIdx="0" presStyleCnt="1"/>
      <dgm:spPr/>
    </dgm:pt>
    <dgm:pt modelId="{ABAF037D-05C0-4CD6-AB31-536C5AD2F9C6}" type="pres">
      <dgm:prSet presAssocID="{687A935B-A11F-46E1-A649-4CC8A5E6A405}" presName="c1" presStyleLbl="node1" presStyleIdx="0" presStyleCnt="19"/>
      <dgm:spPr/>
    </dgm:pt>
    <dgm:pt modelId="{ABB6F5C6-CDD4-4894-9222-AFEC222551A3}" type="pres">
      <dgm:prSet presAssocID="{687A935B-A11F-46E1-A649-4CC8A5E6A405}" presName="c2" presStyleLbl="node1" presStyleIdx="1" presStyleCnt="19"/>
      <dgm:spPr/>
    </dgm:pt>
    <dgm:pt modelId="{0C32ABA7-E8D1-4E6B-9877-D04C6AC1BFB8}" type="pres">
      <dgm:prSet presAssocID="{687A935B-A11F-46E1-A649-4CC8A5E6A405}" presName="c3" presStyleLbl="node1" presStyleIdx="2" presStyleCnt="19"/>
      <dgm:spPr/>
    </dgm:pt>
    <dgm:pt modelId="{9678C0C3-7AB7-49FC-80EC-1D5FA57E1D80}" type="pres">
      <dgm:prSet presAssocID="{687A935B-A11F-46E1-A649-4CC8A5E6A405}" presName="c4" presStyleLbl="node1" presStyleIdx="3" presStyleCnt="19"/>
      <dgm:spPr/>
    </dgm:pt>
    <dgm:pt modelId="{186F2B18-FE6F-4EA9-AE5C-A69E4D1EDB78}" type="pres">
      <dgm:prSet presAssocID="{687A935B-A11F-46E1-A649-4CC8A5E6A405}" presName="c5" presStyleLbl="node1" presStyleIdx="4" presStyleCnt="19"/>
      <dgm:spPr/>
    </dgm:pt>
    <dgm:pt modelId="{4BD06FFC-DF48-46E4-87EA-58E6BAA3B3EF}" type="pres">
      <dgm:prSet presAssocID="{687A935B-A11F-46E1-A649-4CC8A5E6A405}" presName="c6" presStyleLbl="node1" presStyleIdx="5" presStyleCnt="19"/>
      <dgm:spPr/>
    </dgm:pt>
    <dgm:pt modelId="{A8517B41-E6A8-4BAB-8F4D-8BA82A260A04}" type="pres">
      <dgm:prSet presAssocID="{687A935B-A11F-46E1-A649-4CC8A5E6A405}" presName="c7" presStyleLbl="node1" presStyleIdx="6" presStyleCnt="19"/>
      <dgm:spPr/>
    </dgm:pt>
    <dgm:pt modelId="{D6FE3A29-546A-4941-A813-E957C500FC00}" type="pres">
      <dgm:prSet presAssocID="{687A935B-A11F-46E1-A649-4CC8A5E6A405}" presName="c8" presStyleLbl="node1" presStyleIdx="7" presStyleCnt="19"/>
      <dgm:spPr/>
    </dgm:pt>
    <dgm:pt modelId="{0568652A-EB98-4660-B2A6-F18B9D9B277B}" type="pres">
      <dgm:prSet presAssocID="{687A935B-A11F-46E1-A649-4CC8A5E6A405}" presName="c9" presStyleLbl="node1" presStyleIdx="8" presStyleCnt="19"/>
      <dgm:spPr/>
    </dgm:pt>
    <dgm:pt modelId="{E945E747-8FA7-45A7-AAED-B995EE08DBA4}" type="pres">
      <dgm:prSet presAssocID="{687A935B-A11F-46E1-A649-4CC8A5E6A405}" presName="c10" presStyleLbl="node1" presStyleIdx="9" presStyleCnt="19"/>
      <dgm:spPr/>
    </dgm:pt>
    <dgm:pt modelId="{5CF64D9F-1C8C-4B3E-9330-B9FAFC9856AC}" type="pres">
      <dgm:prSet presAssocID="{687A935B-A11F-46E1-A649-4CC8A5E6A405}" presName="c11" presStyleLbl="node1" presStyleIdx="10" presStyleCnt="19"/>
      <dgm:spPr/>
    </dgm:pt>
    <dgm:pt modelId="{6B4BBB5D-98F4-4D0C-A73A-1A83BB1C9FC3}" type="pres">
      <dgm:prSet presAssocID="{687A935B-A11F-46E1-A649-4CC8A5E6A405}" presName="c12" presStyleLbl="node1" presStyleIdx="11" presStyleCnt="19"/>
      <dgm:spPr/>
    </dgm:pt>
    <dgm:pt modelId="{66124DE6-09A4-4FEA-8461-527EE9A657F8}" type="pres">
      <dgm:prSet presAssocID="{687A935B-A11F-46E1-A649-4CC8A5E6A405}" presName="c13" presStyleLbl="node1" presStyleIdx="12" presStyleCnt="19"/>
      <dgm:spPr/>
    </dgm:pt>
    <dgm:pt modelId="{B22D677E-E6CE-46D2-98A9-1AD53547FBD3}" type="pres">
      <dgm:prSet presAssocID="{687A935B-A11F-46E1-A649-4CC8A5E6A405}" presName="c14" presStyleLbl="node1" presStyleIdx="13" presStyleCnt="19"/>
      <dgm:spPr/>
    </dgm:pt>
    <dgm:pt modelId="{AE52C426-644B-4A96-BA6B-FA187989AB33}" type="pres">
      <dgm:prSet presAssocID="{687A935B-A11F-46E1-A649-4CC8A5E6A405}" presName="c15" presStyleLbl="node1" presStyleIdx="14" presStyleCnt="19"/>
      <dgm:spPr/>
    </dgm:pt>
    <dgm:pt modelId="{9A5E5AD9-E6C5-46F3-B7F3-FA58F500FAD7}" type="pres">
      <dgm:prSet presAssocID="{687A935B-A11F-46E1-A649-4CC8A5E6A405}" presName="c16" presStyleLbl="node1" presStyleIdx="15" presStyleCnt="19"/>
      <dgm:spPr/>
    </dgm:pt>
    <dgm:pt modelId="{82615C2E-2E16-460C-A4A9-8220B83CE9F1}" type="pres">
      <dgm:prSet presAssocID="{687A935B-A11F-46E1-A649-4CC8A5E6A405}" presName="c17" presStyleLbl="node1" presStyleIdx="16" presStyleCnt="19"/>
      <dgm:spPr/>
    </dgm:pt>
    <dgm:pt modelId="{5DF9876E-1AE9-4118-8704-9DF02096A340}" type="pres">
      <dgm:prSet presAssocID="{687A935B-A11F-46E1-A649-4CC8A5E6A405}" presName="c18" presStyleLbl="node1" presStyleIdx="17" presStyleCnt="19"/>
      <dgm:spPr/>
    </dgm:pt>
    <dgm:pt modelId="{2FC5DE98-784B-484F-A27C-CF2561049336}" type="pres">
      <dgm:prSet presAssocID="{AEBDE267-E57F-4B48-9955-1C97BCE540EC}" presName="chevronComposite1" presStyleCnt="0"/>
      <dgm:spPr/>
    </dgm:pt>
    <dgm:pt modelId="{7F85E0F5-60FC-4444-A494-C8CB875CEA16}" type="pres">
      <dgm:prSet presAssocID="{AEBDE267-E57F-4B48-9955-1C97BCE540EC}" presName="chevron1" presStyleLbl="sibTrans2D1" presStyleIdx="0" presStyleCnt="2"/>
      <dgm:spPr/>
    </dgm:pt>
    <dgm:pt modelId="{22A46251-8CBD-4B0D-9F8F-04E2AE81B0C3}" type="pres">
      <dgm:prSet presAssocID="{AEBDE267-E57F-4B48-9955-1C97BCE540EC}" presName="spChevron1" presStyleCnt="0"/>
      <dgm:spPr/>
    </dgm:pt>
    <dgm:pt modelId="{D634DCAD-2387-4C14-B3F4-1593E72FD73F}" type="pres">
      <dgm:prSet presAssocID="{AEBDE267-E57F-4B48-9955-1C97BCE540EC}" presName="overlap" presStyleCnt="0"/>
      <dgm:spPr/>
    </dgm:pt>
    <dgm:pt modelId="{A5679C78-6EA2-4110-A223-95D707731D72}" type="pres">
      <dgm:prSet presAssocID="{AEBDE267-E57F-4B48-9955-1C97BCE540EC}" presName="chevronComposite2" presStyleCnt="0"/>
      <dgm:spPr/>
    </dgm:pt>
    <dgm:pt modelId="{34C3AE62-4C98-48A1-971C-C641496F208D}" type="pres">
      <dgm:prSet presAssocID="{AEBDE267-E57F-4B48-9955-1C97BCE540EC}" presName="chevron2" presStyleLbl="sibTrans2D1" presStyleIdx="1" presStyleCnt="2"/>
      <dgm:spPr/>
    </dgm:pt>
    <dgm:pt modelId="{76C0E4FD-1690-4F56-9BE5-3FAB0257F8E3}" type="pres">
      <dgm:prSet presAssocID="{AEBDE267-E57F-4B48-9955-1C97BCE540EC}" presName="spChevron2" presStyleCnt="0"/>
      <dgm:spPr/>
    </dgm:pt>
    <dgm:pt modelId="{0958C1E2-7112-4BE1-8D10-6351F5DB1DB3}" type="pres">
      <dgm:prSet presAssocID="{D0CA26B6-01AF-4BD5-A1C2-1160E681AAE7}" presName="last" presStyleCnt="0"/>
      <dgm:spPr/>
    </dgm:pt>
    <dgm:pt modelId="{04969573-3D5D-4116-85C1-D3CF79B01A89}" type="pres">
      <dgm:prSet presAssocID="{D0CA26B6-01AF-4BD5-A1C2-1160E681AAE7}" presName="circleTx" presStyleLbl="node1" presStyleIdx="18" presStyleCnt="19"/>
      <dgm:spPr/>
    </dgm:pt>
    <dgm:pt modelId="{C6F01DA2-4E8A-4065-8051-5D1BEFA10ECA}" type="pres">
      <dgm:prSet presAssocID="{D0CA26B6-01AF-4BD5-A1C2-1160E681AAE7}" presName="spN" presStyleCnt="0"/>
      <dgm:spPr/>
    </dgm:pt>
  </dgm:ptLst>
  <dgm:cxnLst>
    <dgm:cxn modelId="{24AC0CBE-B55B-4A58-8D4F-E1C16F9402B5}" srcId="{8BF1A2F9-6B51-4010-ACEE-9A7E6C72AC88}" destId="{D0CA26B6-01AF-4BD5-A1C2-1160E681AAE7}" srcOrd="1" destOrd="0" parTransId="{F486F95C-3893-4941-93DB-8425A03F8623}" sibTransId="{CAA0487B-2720-453A-84D9-ABE9A6872DFA}"/>
    <dgm:cxn modelId="{9696F8C4-97AF-45D6-89DF-877DD63091C9}" type="presOf" srcId="{D0CA26B6-01AF-4BD5-A1C2-1160E681AAE7}" destId="{04969573-3D5D-4116-85C1-D3CF79B01A89}" srcOrd="0" destOrd="0" presId="urn:microsoft.com/office/officeart/2009/3/layout/RandomtoResultProcess"/>
    <dgm:cxn modelId="{B4399CE4-60DE-446C-858D-DBD7D8410AE9}" type="presOf" srcId="{687A935B-A11F-46E1-A649-4CC8A5E6A405}" destId="{DA8ADB01-BBF0-40F4-BE40-BC0FC91DC174}" srcOrd="0" destOrd="0" presId="urn:microsoft.com/office/officeart/2009/3/layout/RandomtoResultProcess"/>
    <dgm:cxn modelId="{B21056F1-CAAE-461B-B478-3DAB655F164C}" type="presOf" srcId="{8BF1A2F9-6B51-4010-ACEE-9A7E6C72AC88}" destId="{7601B9CA-FB6C-45DE-AA04-4ED4BEC58A9D}" srcOrd="0" destOrd="0" presId="urn:microsoft.com/office/officeart/2009/3/layout/RandomtoResultProcess"/>
    <dgm:cxn modelId="{451DE0FC-F8A0-4D76-A5BD-2C8DAD225132}" srcId="{8BF1A2F9-6B51-4010-ACEE-9A7E6C72AC88}" destId="{687A935B-A11F-46E1-A649-4CC8A5E6A405}" srcOrd="0" destOrd="0" parTransId="{A10DF89D-2239-432D-A365-16FB3C1C3A40}" sibTransId="{AEBDE267-E57F-4B48-9955-1C97BCE540EC}"/>
    <dgm:cxn modelId="{10951BB5-F174-468D-8C5D-869BC09B4690}" type="presParOf" srcId="{7601B9CA-FB6C-45DE-AA04-4ED4BEC58A9D}" destId="{012E54D3-7F01-4A6B-9CEC-6C3DADB811CC}" srcOrd="0" destOrd="0" presId="urn:microsoft.com/office/officeart/2009/3/layout/RandomtoResultProcess"/>
    <dgm:cxn modelId="{E90A6327-D51E-4D4E-B9D6-155FAAC49ACB}" type="presParOf" srcId="{012E54D3-7F01-4A6B-9CEC-6C3DADB811CC}" destId="{DA8ADB01-BBF0-40F4-BE40-BC0FC91DC174}" srcOrd="0" destOrd="0" presId="urn:microsoft.com/office/officeart/2009/3/layout/RandomtoResultProcess"/>
    <dgm:cxn modelId="{3079EAFA-7A00-4E09-B383-C35D570EF101}" type="presParOf" srcId="{012E54D3-7F01-4A6B-9CEC-6C3DADB811CC}" destId="{ABAF037D-05C0-4CD6-AB31-536C5AD2F9C6}" srcOrd="1" destOrd="0" presId="urn:microsoft.com/office/officeart/2009/3/layout/RandomtoResultProcess"/>
    <dgm:cxn modelId="{1CFF240E-E338-48E9-9435-472E7B8799E8}" type="presParOf" srcId="{012E54D3-7F01-4A6B-9CEC-6C3DADB811CC}" destId="{ABB6F5C6-CDD4-4894-9222-AFEC222551A3}" srcOrd="2" destOrd="0" presId="urn:microsoft.com/office/officeart/2009/3/layout/RandomtoResultProcess"/>
    <dgm:cxn modelId="{99A5641C-CD47-4092-85CF-ECCC7067E399}" type="presParOf" srcId="{012E54D3-7F01-4A6B-9CEC-6C3DADB811CC}" destId="{0C32ABA7-E8D1-4E6B-9877-D04C6AC1BFB8}" srcOrd="3" destOrd="0" presId="urn:microsoft.com/office/officeart/2009/3/layout/RandomtoResultProcess"/>
    <dgm:cxn modelId="{749B0B67-7335-4882-A9E8-E03349B22D78}" type="presParOf" srcId="{012E54D3-7F01-4A6B-9CEC-6C3DADB811CC}" destId="{9678C0C3-7AB7-49FC-80EC-1D5FA57E1D80}" srcOrd="4" destOrd="0" presId="urn:microsoft.com/office/officeart/2009/3/layout/RandomtoResultProcess"/>
    <dgm:cxn modelId="{6AB7D412-DBAF-4F7C-AB2C-169692F7CA80}" type="presParOf" srcId="{012E54D3-7F01-4A6B-9CEC-6C3DADB811CC}" destId="{186F2B18-FE6F-4EA9-AE5C-A69E4D1EDB78}" srcOrd="5" destOrd="0" presId="urn:microsoft.com/office/officeart/2009/3/layout/RandomtoResultProcess"/>
    <dgm:cxn modelId="{D3BE3166-0C4F-42C5-BCBE-61C77778EDD4}" type="presParOf" srcId="{012E54D3-7F01-4A6B-9CEC-6C3DADB811CC}" destId="{4BD06FFC-DF48-46E4-87EA-58E6BAA3B3EF}" srcOrd="6" destOrd="0" presId="urn:microsoft.com/office/officeart/2009/3/layout/RandomtoResultProcess"/>
    <dgm:cxn modelId="{BD21D39A-4755-423B-BB80-4637D0C86889}" type="presParOf" srcId="{012E54D3-7F01-4A6B-9CEC-6C3DADB811CC}" destId="{A8517B41-E6A8-4BAB-8F4D-8BA82A260A04}" srcOrd="7" destOrd="0" presId="urn:microsoft.com/office/officeart/2009/3/layout/RandomtoResultProcess"/>
    <dgm:cxn modelId="{CBE699F3-D0E4-4688-BF77-65D9239197E2}" type="presParOf" srcId="{012E54D3-7F01-4A6B-9CEC-6C3DADB811CC}" destId="{D6FE3A29-546A-4941-A813-E957C500FC00}" srcOrd="8" destOrd="0" presId="urn:microsoft.com/office/officeart/2009/3/layout/RandomtoResultProcess"/>
    <dgm:cxn modelId="{27088393-8C7F-490D-9A61-0B32C05800AF}" type="presParOf" srcId="{012E54D3-7F01-4A6B-9CEC-6C3DADB811CC}" destId="{0568652A-EB98-4660-B2A6-F18B9D9B277B}" srcOrd="9" destOrd="0" presId="urn:microsoft.com/office/officeart/2009/3/layout/RandomtoResultProcess"/>
    <dgm:cxn modelId="{19C64C52-BD30-4984-804A-3EB5E8A50043}" type="presParOf" srcId="{012E54D3-7F01-4A6B-9CEC-6C3DADB811CC}" destId="{E945E747-8FA7-45A7-AAED-B995EE08DBA4}" srcOrd="10" destOrd="0" presId="urn:microsoft.com/office/officeart/2009/3/layout/RandomtoResultProcess"/>
    <dgm:cxn modelId="{6EF3DE07-DC00-42EB-ACE1-F53D7BE2DA44}" type="presParOf" srcId="{012E54D3-7F01-4A6B-9CEC-6C3DADB811CC}" destId="{5CF64D9F-1C8C-4B3E-9330-B9FAFC9856AC}" srcOrd="11" destOrd="0" presId="urn:microsoft.com/office/officeart/2009/3/layout/RandomtoResultProcess"/>
    <dgm:cxn modelId="{2615A76D-372A-4E20-BED0-9BFF70282857}" type="presParOf" srcId="{012E54D3-7F01-4A6B-9CEC-6C3DADB811CC}" destId="{6B4BBB5D-98F4-4D0C-A73A-1A83BB1C9FC3}" srcOrd="12" destOrd="0" presId="urn:microsoft.com/office/officeart/2009/3/layout/RandomtoResultProcess"/>
    <dgm:cxn modelId="{2EAA2C08-BF7C-460E-A728-60776C3C62CB}" type="presParOf" srcId="{012E54D3-7F01-4A6B-9CEC-6C3DADB811CC}" destId="{66124DE6-09A4-4FEA-8461-527EE9A657F8}" srcOrd="13" destOrd="0" presId="urn:microsoft.com/office/officeart/2009/3/layout/RandomtoResultProcess"/>
    <dgm:cxn modelId="{C71F95FB-F62E-4A52-8FA3-A57E9E7A72B0}" type="presParOf" srcId="{012E54D3-7F01-4A6B-9CEC-6C3DADB811CC}" destId="{B22D677E-E6CE-46D2-98A9-1AD53547FBD3}" srcOrd="14" destOrd="0" presId="urn:microsoft.com/office/officeart/2009/3/layout/RandomtoResultProcess"/>
    <dgm:cxn modelId="{73D3DC06-963B-4E3A-92DB-16B6BC1471EE}" type="presParOf" srcId="{012E54D3-7F01-4A6B-9CEC-6C3DADB811CC}" destId="{AE52C426-644B-4A96-BA6B-FA187989AB33}" srcOrd="15" destOrd="0" presId="urn:microsoft.com/office/officeart/2009/3/layout/RandomtoResultProcess"/>
    <dgm:cxn modelId="{2640A8A9-38B9-4189-9C68-0B02754ED136}" type="presParOf" srcId="{012E54D3-7F01-4A6B-9CEC-6C3DADB811CC}" destId="{9A5E5AD9-E6C5-46F3-B7F3-FA58F500FAD7}" srcOrd="16" destOrd="0" presId="urn:microsoft.com/office/officeart/2009/3/layout/RandomtoResultProcess"/>
    <dgm:cxn modelId="{3EB5CBA3-0CF9-4581-9729-5F9D7DD83F1E}" type="presParOf" srcId="{012E54D3-7F01-4A6B-9CEC-6C3DADB811CC}" destId="{82615C2E-2E16-460C-A4A9-8220B83CE9F1}" srcOrd="17" destOrd="0" presId="urn:microsoft.com/office/officeart/2009/3/layout/RandomtoResultProcess"/>
    <dgm:cxn modelId="{29ED343E-7C00-461B-9FE4-5E424F52608F}" type="presParOf" srcId="{012E54D3-7F01-4A6B-9CEC-6C3DADB811CC}" destId="{5DF9876E-1AE9-4118-8704-9DF02096A340}" srcOrd="18" destOrd="0" presId="urn:microsoft.com/office/officeart/2009/3/layout/RandomtoResultProcess"/>
    <dgm:cxn modelId="{8AA3163E-75EA-4F85-8CDA-E3207456E305}" type="presParOf" srcId="{7601B9CA-FB6C-45DE-AA04-4ED4BEC58A9D}" destId="{2FC5DE98-784B-484F-A27C-CF2561049336}" srcOrd="1" destOrd="0" presId="urn:microsoft.com/office/officeart/2009/3/layout/RandomtoResultProcess"/>
    <dgm:cxn modelId="{2E2A455C-327F-4140-A4D4-DB93A7748176}" type="presParOf" srcId="{2FC5DE98-784B-484F-A27C-CF2561049336}" destId="{7F85E0F5-60FC-4444-A494-C8CB875CEA16}" srcOrd="0" destOrd="0" presId="urn:microsoft.com/office/officeart/2009/3/layout/RandomtoResultProcess"/>
    <dgm:cxn modelId="{E5F98ABE-BFD1-4BFD-88B9-BE5CFA61D56A}" type="presParOf" srcId="{2FC5DE98-784B-484F-A27C-CF2561049336}" destId="{22A46251-8CBD-4B0D-9F8F-04E2AE81B0C3}" srcOrd="1" destOrd="0" presId="urn:microsoft.com/office/officeart/2009/3/layout/RandomtoResultProcess"/>
    <dgm:cxn modelId="{DB8EB247-139D-4923-B996-78E4F96B4020}" type="presParOf" srcId="{7601B9CA-FB6C-45DE-AA04-4ED4BEC58A9D}" destId="{D634DCAD-2387-4C14-B3F4-1593E72FD73F}" srcOrd="2" destOrd="0" presId="urn:microsoft.com/office/officeart/2009/3/layout/RandomtoResultProcess"/>
    <dgm:cxn modelId="{86E5D7D6-96E9-4E0C-A9DB-7F79EA91ED3B}" type="presParOf" srcId="{7601B9CA-FB6C-45DE-AA04-4ED4BEC58A9D}" destId="{A5679C78-6EA2-4110-A223-95D707731D72}" srcOrd="3" destOrd="0" presId="urn:microsoft.com/office/officeart/2009/3/layout/RandomtoResultProcess"/>
    <dgm:cxn modelId="{95EB6E2E-0B08-4BFD-BF6A-D2A980C3FCB4}" type="presParOf" srcId="{A5679C78-6EA2-4110-A223-95D707731D72}" destId="{34C3AE62-4C98-48A1-971C-C641496F208D}" srcOrd="0" destOrd="0" presId="urn:microsoft.com/office/officeart/2009/3/layout/RandomtoResultProcess"/>
    <dgm:cxn modelId="{900D1A70-8F28-41FC-AA9B-D3B83B45CACA}" type="presParOf" srcId="{A5679C78-6EA2-4110-A223-95D707731D72}" destId="{76C0E4FD-1690-4F56-9BE5-3FAB0257F8E3}" srcOrd="1" destOrd="0" presId="urn:microsoft.com/office/officeart/2009/3/layout/RandomtoResultProcess"/>
    <dgm:cxn modelId="{A049C50C-9B9F-4A6C-A1B2-BA9959FA21FE}" type="presParOf" srcId="{7601B9CA-FB6C-45DE-AA04-4ED4BEC58A9D}" destId="{0958C1E2-7112-4BE1-8D10-6351F5DB1DB3}" srcOrd="4" destOrd="0" presId="urn:microsoft.com/office/officeart/2009/3/layout/RandomtoResultProcess"/>
    <dgm:cxn modelId="{A43AC2E5-CFBB-4D84-8A3D-799D64152D9F}" type="presParOf" srcId="{0958C1E2-7112-4BE1-8D10-6351F5DB1DB3}" destId="{04969573-3D5D-4116-85C1-D3CF79B01A89}" srcOrd="0" destOrd="0" presId="urn:microsoft.com/office/officeart/2009/3/layout/RandomtoResultProcess"/>
    <dgm:cxn modelId="{BAFDD8D7-A3A0-489F-BB8B-D2C176698AFC}" type="presParOf" srcId="{0958C1E2-7112-4BE1-8D10-6351F5DB1DB3}" destId="{C6F01DA2-4E8A-4065-8051-5D1BEFA10ECA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8BF1A2F9-6B51-4010-ACEE-9A7E6C72AC88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7A935B-A11F-46E1-A649-4CC8A5E6A405}">
      <dgm:prSet phldrT="[Text]"/>
      <dgm:spPr/>
      <dgm:t>
        <a:bodyPr/>
        <a:lstStyle/>
        <a:p>
          <a:r>
            <a:rPr lang="en-US" dirty="0"/>
            <a:t>Tests</a:t>
          </a:r>
        </a:p>
      </dgm:t>
    </dgm:pt>
    <dgm:pt modelId="{A10DF89D-2239-432D-A365-16FB3C1C3A40}" type="parTrans" cxnId="{451DE0FC-F8A0-4D76-A5BD-2C8DAD225132}">
      <dgm:prSet/>
      <dgm:spPr/>
      <dgm:t>
        <a:bodyPr/>
        <a:lstStyle/>
        <a:p>
          <a:endParaRPr lang="en-US"/>
        </a:p>
      </dgm:t>
    </dgm:pt>
    <dgm:pt modelId="{AEBDE267-E57F-4B48-9955-1C97BCE540EC}" type="sibTrans" cxnId="{451DE0FC-F8A0-4D76-A5BD-2C8DAD225132}">
      <dgm:prSet/>
      <dgm:spPr/>
      <dgm:t>
        <a:bodyPr/>
        <a:lstStyle/>
        <a:p>
          <a:endParaRPr lang="en-US"/>
        </a:p>
      </dgm:t>
    </dgm:pt>
    <dgm:pt modelId="{D0CA26B6-01AF-4BD5-A1C2-1160E681AAE7}">
      <dgm:prSet phldrT="[Text]"/>
      <dgm:spPr/>
      <dgm:t>
        <a:bodyPr/>
        <a:lstStyle/>
        <a:p>
          <a:r>
            <a:rPr lang="en-US" dirty="0"/>
            <a:t>Commit</a:t>
          </a:r>
        </a:p>
      </dgm:t>
    </dgm:pt>
    <dgm:pt modelId="{F486F95C-3893-4941-93DB-8425A03F8623}" type="parTrans" cxnId="{24AC0CBE-B55B-4A58-8D4F-E1C16F9402B5}">
      <dgm:prSet/>
      <dgm:spPr/>
      <dgm:t>
        <a:bodyPr/>
        <a:lstStyle/>
        <a:p>
          <a:endParaRPr lang="en-US"/>
        </a:p>
      </dgm:t>
    </dgm:pt>
    <dgm:pt modelId="{CAA0487B-2720-453A-84D9-ABE9A6872DFA}" type="sibTrans" cxnId="{24AC0CBE-B55B-4A58-8D4F-E1C16F9402B5}">
      <dgm:prSet/>
      <dgm:spPr/>
      <dgm:t>
        <a:bodyPr/>
        <a:lstStyle/>
        <a:p>
          <a:endParaRPr lang="en-US"/>
        </a:p>
      </dgm:t>
    </dgm:pt>
    <dgm:pt modelId="{C0CE47D6-85B6-4C1D-B5F9-168DD066C98F}">
      <dgm:prSet phldrT="[Text]"/>
      <dgm:spPr/>
      <dgm:t>
        <a:bodyPr/>
        <a:lstStyle/>
        <a:p>
          <a:r>
            <a:rPr lang="en-US" dirty="0"/>
            <a:t>Reset Changes</a:t>
          </a:r>
        </a:p>
      </dgm:t>
    </dgm:pt>
    <dgm:pt modelId="{ABB61338-9D74-4CFB-9A6C-9A44AAD2E05E}" type="parTrans" cxnId="{88480DF3-47EB-4A90-ABFA-ACD7E8968A9C}">
      <dgm:prSet/>
      <dgm:spPr/>
      <dgm:t>
        <a:bodyPr/>
        <a:lstStyle/>
        <a:p>
          <a:endParaRPr lang="en-US"/>
        </a:p>
      </dgm:t>
    </dgm:pt>
    <dgm:pt modelId="{345C9CFB-3939-4675-9C72-920C80180DD2}" type="sibTrans" cxnId="{88480DF3-47EB-4A90-ABFA-ACD7E8968A9C}">
      <dgm:prSet/>
      <dgm:spPr/>
      <dgm:t>
        <a:bodyPr/>
        <a:lstStyle/>
        <a:p>
          <a:endParaRPr lang="en-US"/>
        </a:p>
      </dgm:t>
    </dgm:pt>
    <dgm:pt modelId="{F7FE4BD3-03BA-4D78-A4DB-D0B4CD480810}">
      <dgm:prSet phldrT="[Text]"/>
      <dgm:spPr/>
      <dgm:t>
        <a:bodyPr/>
        <a:lstStyle/>
        <a:p>
          <a:r>
            <a:rPr lang="en-US" dirty="0"/>
            <a:t>Code</a:t>
          </a:r>
        </a:p>
      </dgm:t>
    </dgm:pt>
    <dgm:pt modelId="{C81B7510-3FA8-4A7C-B040-5116A15E65D7}" type="parTrans" cxnId="{2C47C0ED-E9D4-4E42-922D-1AC3DD652FDA}">
      <dgm:prSet/>
      <dgm:spPr/>
      <dgm:t>
        <a:bodyPr/>
        <a:lstStyle/>
        <a:p>
          <a:endParaRPr lang="en-US"/>
        </a:p>
      </dgm:t>
    </dgm:pt>
    <dgm:pt modelId="{1E484467-C6BF-40CE-AA9A-0161BA0E67C9}" type="sibTrans" cxnId="{2C47C0ED-E9D4-4E42-922D-1AC3DD652FDA}">
      <dgm:prSet/>
      <dgm:spPr/>
      <dgm:t>
        <a:bodyPr/>
        <a:lstStyle/>
        <a:p>
          <a:endParaRPr lang="en-US"/>
        </a:p>
      </dgm:t>
    </dgm:pt>
    <dgm:pt modelId="{7601B9CA-FB6C-45DE-AA04-4ED4BEC58A9D}" type="pres">
      <dgm:prSet presAssocID="{8BF1A2F9-6B51-4010-ACEE-9A7E6C72AC88}" presName="Name0" presStyleCnt="0">
        <dgm:presLayoutVars>
          <dgm:dir/>
          <dgm:animOne val="branch"/>
          <dgm:animLvl val="lvl"/>
        </dgm:presLayoutVars>
      </dgm:prSet>
      <dgm:spPr/>
    </dgm:pt>
    <dgm:pt modelId="{3ECF567F-E602-45CC-8559-E12DFA1FD2E3}" type="pres">
      <dgm:prSet presAssocID="{C0CE47D6-85B6-4C1D-B5F9-168DD066C98F}" presName="chaos" presStyleCnt="0"/>
      <dgm:spPr/>
    </dgm:pt>
    <dgm:pt modelId="{47434172-DFF1-4078-8475-94C860EBE716}" type="pres">
      <dgm:prSet presAssocID="{C0CE47D6-85B6-4C1D-B5F9-168DD066C98F}" presName="parTx1" presStyleLbl="revTx" presStyleIdx="0" presStyleCnt="3"/>
      <dgm:spPr/>
    </dgm:pt>
    <dgm:pt modelId="{508285AB-C55A-46B6-8A3B-7F293F7AB4C8}" type="pres">
      <dgm:prSet presAssocID="{C0CE47D6-85B6-4C1D-B5F9-168DD066C98F}" presName="c1" presStyleLbl="node1" presStyleIdx="0" presStyleCnt="19"/>
      <dgm:spPr/>
    </dgm:pt>
    <dgm:pt modelId="{19DA25F4-87AE-4A6F-BE08-663538ECB353}" type="pres">
      <dgm:prSet presAssocID="{C0CE47D6-85B6-4C1D-B5F9-168DD066C98F}" presName="c2" presStyleLbl="node1" presStyleIdx="1" presStyleCnt="19"/>
      <dgm:spPr/>
    </dgm:pt>
    <dgm:pt modelId="{910CC535-2865-4DA9-A12D-A0D00548CCC2}" type="pres">
      <dgm:prSet presAssocID="{C0CE47D6-85B6-4C1D-B5F9-168DD066C98F}" presName="c3" presStyleLbl="node1" presStyleIdx="2" presStyleCnt="19"/>
      <dgm:spPr/>
    </dgm:pt>
    <dgm:pt modelId="{C617FFAA-55CD-40F5-A203-102F9A734106}" type="pres">
      <dgm:prSet presAssocID="{C0CE47D6-85B6-4C1D-B5F9-168DD066C98F}" presName="c4" presStyleLbl="node1" presStyleIdx="3" presStyleCnt="19"/>
      <dgm:spPr/>
    </dgm:pt>
    <dgm:pt modelId="{48CA7B32-6C5C-41AA-9739-BB5F5E0FDE54}" type="pres">
      <dgm:prSet presAssocID="{C0CE47D6-85B6-4C1D-B5F9-168DD066C98F}" presName="c5" presStyleLbl="node1" presStyleIdx="4" presStyleCnt="19"/>
      <dgm:spPr/>
    </dgm:pt>
    <dgm:pt modelId="{1AFCF4EF-6193-42FD-84B0-50F93FD2841D}" type="pres">
      <dgm:prSet presAssocID="{C0CE47D6-85B6-4C1D-B5F9-168DD066C98F}" presName="c6" presStyleLbl="node1" presStyleIdx="5" presStyleCnt="19"/>
      <dgm:spPr/>
    </dgm:pt>
    <dgm:pt modelId="{68161FD2-8603-42AA-AD20-3584938DCF52}" type="pres">
      <dgm:prSet presAssocID="{C0CE47D6-85B6-4C1D-B5F9-168DD066C98F}" presName="c7" presStyleLbl="node1" presStyleIdx="6" presStyleCnt="19"/>
      <dgm:spPr/>
    </dgm:pt>
    <dgm:pt modelId="{B61EF077-34A1-4D46-9694-2E253A47EE09}" type="pres">
      <dgm:prSet presAssocID="{C0CE47D6-85B6-4C1D-B5F9-168DD066C98F}" presName="c8" presStyleLbl="node1" presStyleIdx="7" presStyleCnt="19"/>
      <dgm:spPr/>
    </dgm:pt>
    <dgm:pt modelId="{E6723507-072A-4257-8904-C6726AF785F8}" type="pres">
      <dgm:prSet presAssocID="{C0CE47D6-85B6-4C1D-B5F9-168DD066C98F}" presName="c9" presStyleLbl="node1" presStyleIdx="8" presStyleCnt="19"/>
      <dgm:spPr/>
    </dgm:pt>
    <dgm:pt modelId="{EAA408D9-F771-4136-914D-9719E1A4B748}" type="pres">
      <dgm:prSet presAssocID="{C0CE47D6-85B6-4C1D-B5F9-168DD066C98F}" presName="c10" presStyleLbl="node1" presStyleIdx="9" presStyleCnt="19"/>
      <dgm:spPr/>
    </dgm:pt>
    <dgm:pt modelId="{E09DEB0F-3ECD-443E-B361-7E156635A2FC}" type="pres">
      <dgm:prSet presAssocID="{C0CE47D6-85B6-4C1D-B5F9-168DD066C98F}" presName="c11" presStyleLbl="node1" presStyleIdx="10" presStyleCnt="19"/>
      <dgm:spPr/>
    </dgm:pt>
    <dgm:pt modelId="{A1DF795B-8BC6-487C-AB68-5E92770BAF48}" type="pres">
      <dgm:prSet presAssocID="{C0CE47D6-85B6-4C1D-B5F9-168DD066C98F}" presName="c12" presStyleLbl="node1" presStyleIdx="11" presStyleCnt="19"/>
      <dgm:spPr/>
    </dgm:pt>
    <dgm:pt modelId="{737704DF-7F19-4467-9628-1EEA574A07AB}" type="pres">
      <dgm:prSet presAssocID="{C0CE47D6-85B6-4C1D-B5F9-168DD066C98F}" presName="c13" presStyleLbl="node1" presStyleIdx="12" presStyleCnt="19"/>
      <dgm:spPr/>
    </dgm:pt>
    <dgm:pt modelId="{FA358439-E568-4DBF-9F9B-0BEF770A9370}" type="pres">
      <dgm:prSet presAssocID="{C0CE47D6-85B6-4C1D-B5F9-168DD066C98F}" presName="c14" presStyleLbl="node1" presStyleIdx="13" presStyleCnt="19"/>
      <dgm:spPr/>
    </dgm:pt>
    <dgm:pt modelId="{83343477-A988-4979-B5C4-48E8DEBAC4B5}" type="pres">
      <dgm:prSet presAssocID="{C0CE47D6-85B6-4C1D-B5F9-168DD066C98F}" presName="c15" presStyleLbl="node1" presStyleIdx="14" presStyleCnt="19"/>
      <dgm:spPr/>
    </dgm:pt>
    <dgm:pt modelId="{8774D32D-6CFD-4AAC-9F8A-D49B035986A2}" type="pres">
      <dgm:prSet presAssocID="{C0CE47D6-85B6-4C1D-B5F9-168DD066C98F}" presName="c16" presStyleLbl="node1" presStyleIdx="15" presStyleCnt="19"/>
      <dgm:spPr/>
    </dgm:pt>
    <dgm:pt modelId="{356060FA-1988-4753-A2B8-D24CA41B39AA}" type="pres">
      <dgm:prSet presAssocID="{C0CE47D6-85B6-4C1D-B5F9-168DD066C98F}" presName="c17" presStyleLbl="node1" presStyleIdx="16" presStyleCnt="19"/>
      <dgm:spPr/>
    </dgm:pt>
    <dgm:pt modelId="{0E26CE34-EF40-4EBD-A7AA-59A5976B83D8}" type="pres">
      <dgm:prSet presAssocID="{C0CE47D6-85B6-4C1D-B5F9-168DD066C98F}" presName="c18" presStyleLbl="node1" presStyleIdx="17" presStyleCnt="19"/>
      <dgm:spPr/>
    </dgm:pt>
    <dgm:pt modelId="{DEADA5FC-F492-4295-9F0E-32FBA4D4968B}" type="pres">
      <dgm:prSet presAssocID="{345C9CFB-3939-4675-9C72-920C80180DD2}" presName="chevronComposite1" presStyleCnt="0"/>
      <dgm:spPr/>
    </dgm:pt>
    <dgm:pt modelId="{9C6DD257-4BA3-4AE7-B6F4-E1B9AB9069C6}" type="pres">
      <dgm:prSet presAssocID="{345C9CFB-3939-4675-9C72-920C80180DD2}" presName="chevron1" presStyleLbl="sibTrans2D1" presStyleIdx="0" presStyleCnt="3"/>
      <dgm:spPr/>
    </dgm:pt>
    <dgm:pt modelId="{643F7884-B218-4B34-A13F-11FAA6F31817}" type="pres">
      <dgm:prSet presAssocID="{345C9CFB-3939-4675-9C72-920C80180DD2}" presName="spChevron1" presStyleCnt="0"/>
      <dgm:spPr/>
    </dgm:pt>
    <dgm:pt modelId="{3BAE9D54-5C2C-4A9C-953C-70B4E719D3B4}" type="pres">
      <dgm:prSet presAssocID="{687A935B-A11F-46E1-A649-4CC8A5E6A405}" presName="middle" presStyleCnt="0"/>
      <dgm:spPr/>
    </dgm:pt>
    <dgm:pt modelId="{E5F9AB30-E99A-440A-AC19-21C7226D5412}" type="pres">
      <dgm:prSet presAssocID="{687A935B-A11F-46E1-A649-4CC8A5E6A405}" presName="parTxMid" presStyleLbl="revTx" presStyleIdx="1" presStyleCnt="3"/>
      <dgm:spPr/>
    </dgm:pt>
    <dgm:pt modelId="{228828B2-04A5-4C99-BB7C-7915CDE6D734}" type="pres">
      <dgm:prSet presAssocID="{687A935B-A11F-46E1-A649-4CC8A5E6A405}" presName="spMid" presStyleCnt="0"/>
      <dgm:spPr/>
    </dgm:pt>
    <dgm:pt modelId="{2FC5DE98-784B-484F-A27C-CF2561049336}" type="pres">
      <dgm:prSet presAssocID="{AEBDE267-E57F-4B48-9955-1C97BCE540EC}" presName="chevronComposite1" presStyleCnt="0"/>
      <dgm:spPr/>
    </dgm:pt>
    <dgm:pt modelId="{7F85E0F5-60FC-4444-A494-C8CB875CEA16}" type="pres">
      <dgm:prSet presAssocID="{AEBDE267-E57F-4B48-9955-1C97BCE540EC}" presName="chevron1" presStyleLbl="sibTrans2D1" presStyleIdx="1" presStyleCnt="3"/>
      <dgm:spPr/>
    </dgm:pt>
    <dgm:pt modelId="{22A46251-8CBD-4B0D-9F8F-04E2AE81B0C3}" type="pres">
      <dgm:prSet presAssocID="{AEBDE267-E57F-4B48-9955-1C97BCE540EC}" presName="spChevron1" presStyleCnt="0"/>
      <dgm:spPr/>
    </dgm:pt>
    <dgm:pt modelId="{76CC7D10-FE3F-45DB-8CEA-092109D3F12B}" type="pres">
      <dgm:prSet presAssocID="{F7FE4BD3-03BA-4D78-A4DB-D0B4CD480810}" presName="middle" presStyleCnt="0"/>
      <dgm:spPr/>
    </dgm:pt>
    <dgm:pt modelId="{C83C8106-4C24-4045-A4AD-B6E6F22E091F}" type="pres">
      <dgm:prSet presAssocID="{F7FE4BD3-03BA-4D78-A4DB-D0B4CD480810}" presName="parTxMid" presStyleLbl="revTx" presStyleIdx="2" presStyleCnt="3"/>
      <dgm:spPr/>
    </dgm:pt>
    <dgm:pt modelId="{6A3199A4-B8C3-4A0A-8560-05A8E7D289A8}" type="pres">
      <dgm:prSet presAssocID="{F7FE4BD3-03BA-4D78-A4DB-D0B4CD480810}" presName="spMid" presStyleCnt="0"/>
      <dgm:spPr/>
    </dgm:pt>
    <dgm:pt modelId="{0EB5645B-ED0E-4776-BF90-915E8105EFA3}" type="pres">
      <dgm:prSet presAssocID="{1E484467-C6BF-40CE-AA9A-0161BA0E67C9}" presName="chevronComposite1" presStyleCnt="0"/>
      <dgm:spPr/>
    </dgm:pt>
    <dgm:pt modelId="{EF47F01C-1AE7-4064-9C5F-D1C8817A826F}" type="pres">
      <dgm:prSet presAssocID="{1E484467-C6BF-40CE-AA9A-0161BA0E67C9}" presName="chevron1" presStyleLbl="sibTrans2D1" presStyleIdx="2" presStyleCnt="3"/>
      <dgm:spPr/>
    </dgm:pt>
    <dgm:pt modelId="{000B340B-A90D-479B-B6C3-0B541B62603D}" type="pres">
      <dgm:prSet presAssocID="{1E484467-C6BF-40CE-AA9A-0161BA0E67C9}" presName="spChevron1" presStyleCnt="0"/>
      <dgm:spPr/>
    </dgm:pt>
    <dgm:pt modelId="{0958C1E2-7112-4BE1-8D10-6351F5DB1DB3}" type="pres">
      <dgm:prSet presAssocID="{D0CA26B6-01AF-4BD5-A1C2-1160E681AAE7}" presName="last" presStyleCnt="0"/>
      <dgm:spPr/>
    </dgm:pt>
    <dgm:pt modelId="{04969573-3D5D-4116-85C1-D3CF79B01A89}" type="pres">
      <dgm:prSet presAssocID="{D0CA26B6-01AF-4BD5-A1C2-1160E681AAE7}" presName="circleTx" presStyleLbl="node1" presStyleIdx="18" presStyleCnt="19"/>
      <dgm:spPr/>
    </dgm:pt>
    <dgm:pt modelId="{C6F01DA2-4E8A-4065-8051-5D1BEFA10ECA}" type="pres">
      <dgm:prSet presAssocID="{D0CA26B6-01AF-4BD5-A1C2-1160E681AAE7}" presName="spN" presStyleCnt="0"/>
      <dgm:spPr/>
    </dgm:pt>
  </dgm:ptLst>
  <dgm:cxnLst>
    <dgm:cxn modelId="{02123710-7604-40EE-A0B6-C8E32726A069}" type="presOf" srcId="{F7FE4BD3-03BA-4D78-A4DB-D0B4CD480810}" destId="{C83C8106-4C24-4045-A4AD-B6E6F22E091F}" srcOrd="0" destOrd="0" presId="urn:microsoft.com/office/officeart/2009/3/layout/RandomtoResultProcess"/>
    <dgm:cxn modelId="{688EBF8B-E45E-4334-8AD1-E0F8EE0959F9}" type="presOf" srcId="{687A935B-A11F-46E1-A649-4CC8A5E6A405}" destId="{E5F9AB30-E99A-440A-AC19-21C7226D5412}" srcOrd="0" destOrd="0" presId="urn:microsoft.com/office/officeart/2009/3/layout/RandomtoResultProcess"/>
    <dgm:cxn modelId="{24AC0CBE-B55B-4A58-8D4F-E1C16F9402B5}" srcId="{8BF1A2F9-6B51-4010-ACEE-9A7E6C72AC88}" destId="{D0CA26B6-01AF-4BD5-A1C2-1160E681AAE7}" srcOrd="3" destOrd="0" parTransId="{F486F95C-3893-4941-93DB-8425A03F8623}" sibTransId="{CAA0487B-2720-453A-84D9-ABE9A6872DFA}"/>
    <dgm:cxn modelId="{9696F8C4-97AF-45D6-89DF-877DD63091C9}" type="presOf" srcId="{D0CA26B6-01AF-4BD5-A1C2-1160E681AAE7}" destId="{04969573-3D5D-4116-85C1-D3CF79B01A89}" srcOrd="0" destOrd="0" presId="urn:microsoft.com/office/officeart/2009/3/layout/RandomtoResultProcess"/>
    <dgm:cxn modelId="{2C47C0ED-E9D4-4E42-922D-1AC3DD652FDA}" srcId="{8BF1A2F9-6B51-4010-ACEE-9A7E6C72AC88}" destId="{F7FE4BD3-03BA-4D78-A4DB-D0B4CD480810}" srcOrd="2" destOrd="0" parTransId="{C81B7510-3FA8-4A7C-B040-5116A15E65D7}" sibTransId="{1E484467-C6BF-40CE-AA9A-0161BA0E67C9}"/>
    <dgm:cxn modelId="{B21056F1-CAAE-461B-B478-3DAB655F164C}" type="presOf" srcId="{8BF1A2F9-6B51-4010-ACEE-9A7E6C72AC88}" destId="{7601B9CA-FB6C-45DE-AA04-4ED4BEC58A9D}" srcOrd="0" destOrd="0" presId="urn:microsoft.com/office/officeart/2009/3/layout/RandomtoResultProcess"/>
    <dgm:cxn modelId="{88480DF3-47EB-4A90-ABFA-ACD7E8968A9C}" srcId="{8BF1A2F9-6B51-4010-ACEE-9A7E6C72AC88}" destId="{C0CE47D6-85B6-4C1D-B5F9-168DD066C98F}" srcOrd="0" destOrd="0" parTransId="{ABB61338-9D74-4CFB-9A6C-9A44AAD2E05E}" sibTransId="{345C9CFB-3939-4675-9C72-920C80180DD2}"/>
    <dgm:cxn modelId="{37D144F5-6E04-4C0C-B6DB-0767D7DA6F25}" type="presOf" srcId="{C0CE47D6-85B6-4C1D-B5F9-168DD066C98F}" destId="{47434172-DFF1-4078-8475-94C860EBE716}" srcOrd="0" destOrd="0" presId="urn:microsoft.com/office/officeart/2009/3/layout/RandomtoResultProcess"/>
    <dgm:cxn modelId="{451DE0FC-F8A0-4D76-A5BD-2C8DAD225132}" srcId="{8BF1A2F9-6B51-4010-ACEE-9A7E6C72AC88}" destId="{687A935B-A11F-46E1-A649-4CC8A5E6A405}" srcOrd="1" destOrd="0" parTransId="{A10DF89D-2239-432D-A365-16FB3C1C3A40}" sibTransId="{AEBDE267-E57F-4B48-9955-1C97BCE540EC}"/>
    <dgm:cxn modelId="{E0A8BE7B-B2FC-4A88-A16E-2D6951334AC6}" type="presParOf" srcId="{7601B9CA-FB6C-45DE-AA04-4ED4BEC58A9D}" destId="{3ECF567F-E602-45CC-8559-E12DFA1FD2E3}" srcOrd="0" destOrd="0" presId="urn:microsoft.com/office/officeart/2009/3/layout/RandomtoResultProcess"/>
    <dgm:cxn modelId="{E47E6F98-1926-4ED1-984F-DCD3233C67E0}" type="presParOf" srcId="{3ECF567F-E602-45CC-8559-E12DFA1FD2E3}" destId="{47434172-DFF1-4078-8475-94C860EBE716}" srcOrd="0" destOrd="0" presId="urn:microsoft.com/office/officeart/2009/3/layout/RandomtoResultProcess"/>
    <dgm:cxn modelId="{7D417F24-7E8E-487B-86A6-239B39DD3A6A}" type="presParOf" srcId="{3ECF567F-E602-45CC-8559-E12DFA1FD2E3}" destId="{508285AB-C55A-46B6-8A3B-7F293F7AB4C8}" srcOrd="1" destOrd="0" presId="urn:microsoft.com/office/officeart/2009/3/layout/RandomtoResultProcess"/>
    <dgm:cxn modelId="{0BB540A9-1D9E-4C54-8513-EBCE1164BB58}" type="presParOf" srcId="{3ECF567F-E602-45CC-8559-E12DFA1FD2E3}" destId="{19DA25F4-87AE-4A6F-BE08-663538ECB353}" srcOrd="2" destOrd="0" presId="urn:microsoft.com/office/officeart/2009/3/layout/RandomtoResultProcess"/>
    <dgm:cxn modelId="{81FF61A1-7849-43F6-8C09-A7EBDCDE8E36}" type="presParOf" srcId="{3ECF567F-E602-45CC-8559-E12DFA1FD2E3}" destId="{910CC535-2865-4DA9-A12D-A0D00548CCC2}" srcOrd="3" destOrd="0" presId="urn:microsoft.com/office/officeart/2009/3/layout/RandomtoResultProcess"/>
    <dgm:cxn modelId="{CEDBA2FA-B6B0-4071-BBDE-5334251D0741}" type="presParOf" srcId="{3ECF567F-E602-45CC-8559-E12DFA1FD2E3}" destId="{C617FFAA-55CD-40F5-A203-102F9A734106}" srcOrd="4" destOrd="0" presId="urn:microsoft.com/office/officeart/2009/3/layout/RandomtoResultProcess"/>
    <dgm:cxn modelId="{D426A798-3D9E-4DB8-B5EB-11495D04C2DB}" type="presParOf" srcId="{3ECF567F-E602-45CC-8559-E12DFA1FD2E3}" destId="{48CA7B32-6C5C-41AA-9739-BB5F5E0FDE54}" srcOrd="5" destOrd="0" presId="urn:microsoft.com/office/officeart/2009/3/layout/RandomtoResultProcess"/>
    <dgm:cxn modelId="{BD28FFE5-87BF-4BF6-87DD-671B7A350BF7}" type="presParOf" srcId="{3ECF567F-E602-45CC-8559-E12DFA1FD2E3}" destId="{1AFCF4EF-6193-42FD-84B0-50F93FD2841D}" srcOrd="6" destOrd="0" presId="urn:microsoft.com/office/officeart/2009/3/layout/RandomtoResultProcess"/>
    <dgm:cxn modelId="{21764BCD-8818-439D-8FAF-93E741E018DA}" type="presParOf" srcId="{3ECF567F-E602-45CC-8559-E12DFA1FD2E3}" destId="{68161FD2-8603-42AA-AD20-3584938DCF52}" srcOrd="7" destOrd="0" presId="urn:microsoft.com/office/officeart/2009/3/layout/RandomtoResultProcess"/>
    <dgm:cxn modelId="{5054CDBC-B76C-4849-BE73-6837CB904969}" type="presParOf" srcId="{3ECF567F-E602-45CC-8559-E12DFA1FD2E3}" destId="{B61EF077-34A1-4D46-9694-2E253A47EE09}" srcOrd="8" destOrd="0" presId="urn:microsoft.com/office/officeart/2009/3/layout/RandomtoResultProcess"/>
    <dgm:cxn modelId="{F03FDE15-3D96-4ED2-9EDD-D0A33FAA31E6}" type="presParOf" srcId="{3ECF567F-E602-45CC-8559-E12DFA1FD2E3}" destId="{E6723507-072A-4257-8904-C6726AF785F8}" srcOrd="9" destOrd="0" presId="urn:microsoft.com/office/officeart/2009/3/layout/RandomtoResultProcess"/>
    <dgm:cxn modelId="{43457837-915F-4130-A0AA-3240E75D09E4}" type="presParOf" srcId="{3ECF567F-E602-45CC-8559-E12DFA1FD2E3}" destId="{EAA408D9-F771-4136-914D-9719E1A4B748}" srcOrd="10" destOrd="0" presId="urn:microsoft.com/office/officeart/2009/3/layout/RandomtoResultProcess"/>
    <dgm:cxn modelId="{56A4598E-3506-4FD5-8DC6-097ABDB19E7A}" type="presParOf" srcId="{3ECF567F-E602-45CC-8559-E12DFA1FD2E3}" destId="{E09DEB0F-3ECD-443E-B361-7E156635A2FC}" srcOrd="11" destOrd="0" presId="urn:microsoft.com/office/officeart/2009/3/layout/RandomtoResultProcess"/>
    <dgm:cxn modelId="{F7C681DC-1660-4B72-B1F3-E5042F5CFF15}" type="presParOf" srcId="{3ECF567F-E602-45CC-8559-E12DFA1FD2E3}" destId="{A1DF795B-8BC6-487C-AB68-5E92770BAF48}" srcOrd="12" destOrd="0" presId="urn:microsoft.com/office/officeart/2009/3/layout/RandomtoResultProcess"/>
    <dgm:cxn modelId="{933DB703-3E3F-47D9-BA87-360D037F9667}" type="presParOf" srcId="{3ECF567F-E602-45CC-8559-E12DFA1FD2E3}" destId="{737704DF-7F19-4467-9628-1EEA574A07AB}" srcOrd="13" destOrd="0" presId="urn:microsoft.com/office/officeart/2009/3/layout/RandomtoResultProcess"/>
    <dgm:cxn modelId="{B404FF5F-9F6C-4CA0-9AC2-C05E032D2EDD}" type="presParOf" srcId="{3ECF567F-E602-45CC-8559-E12DFA1FD2E3}" destId="{FA358439-E568-4DBF-9F9B-0BEF770A9370}" srcOrd="14" destOrd="0" presId="urn:microsoft.com/office/officeart/2009/3/layout/RandomtoResultProcess"/>
    <dgm:cxn modelId="{292211E6-58E1-4245-A7DA-96B2E0DF9110}" type="presParOf" srcId="{3ECF567F-E602-45CC-8559-E12DFA1FD2E3}" destId="{83343477-A988-4979-B5C4-48E8DEBAC4B5}" srcOrd="15" destOrd="0" presId="urn:microsoft.com/office/officeart/2009/3/layout/RandomtoResultProcess"/>
    <dgm:cxn modelId="{12AB46F1-CC60-4266-B98C-009B20987138}" type="presParOf" srcId="{3ECF567F-E602-45CC-8559-E12DFA1FD2E3}" destId="{8774D32D-6CFD-4AAC-9F8A-D49B035986A2}" srcOrd="16" destOrd="0" presId="urn:microsoft.com/office/officeart/2009/3/layout/RandomtoResultProcess"/>
    <dgm:cxn modelId="{23A1A29D-CA89-424F-A7EA-7EBBC46F7164}" type="presParOf" srcId="{3ECF567F-E602-45CC-8559-E12DFA1FD2E3}" destId="{356060FA-1988-4753-A2B8-D24CA41B39AA}" srcOrd="17" destOrd="0" presId="urn:microsoft.com/office/officeart/2009/3/layout/RandomtoResultProcess"/>
    <dgm:cxn modelId="{B61DA3E3-B508-40E8-8AC6-F7F528B4261F}" type="presParOf" srcId="{3ECF567F-E602-45CC-8559-E12DFA1FD2E3}" destId="{0E26CE34-EF40-4EBD-A7AA-59A5976B83D8}" srcOrd="18" destOrd="0" presId="urn:microsoft.com/office/officeart/2009/3/layout/RandomtoResultProcess"/>
    <dgm:cxn modelId="{34506E64-8940-401C-AA12-5B77EC9C90F0}" type="presParOf" srcId="{7601B9CA-FB6C-45DE-AA04-4ED4BEC58A9D}" destId="{DEADA5FC-F492-4295-9F0E-32FBA4D4968B}" srcOrd="1" destOrd="0" presId="urn:microsoft.com/office/officeart/2009/3/layout/RandomtoResultProcess"/>
    <dgm:cxn modelId="{D5DB7D82-D808-4833-A39D-CBA67C23A144}" type="presParOf" srcId="{DEADA5FC-F492-4295-9F0E-32FBA4D4968B}" destId="{9C6DD257-4BA3-4AE7-B6F4-E1B9AB9069C6}" srcOrd="0" destOrd="0" presId="urn:microsoft.com/office/officeart/2009/3/layout/RandomtoResultProcess"/>
    <dgm:cxn modelId="{D9806874-5CA8-4446-8F55-30EE73B6BAA0}" type="presParOf" srcId="{DEADA5FC-F492-4295-9F0E-32FBA4D4968B}" destId="{643F7884-B218-4B34-A13F-11FAA6F31817}" srcOrd="1" destOrd="0" presId="urn:microsoft.com/office/officeart/2009/3/layout/RandomtoResultProcess"/>
    <dgm:cxn modelId="{16E5AE7A-2666-4A3E-AEDC-41AD1D85A110}" type="presParOf" srcId="{7601B9CA-FB6C-45DE-AA04-4ED4BEC58A9D}" destId="{3BAE9D54-5C2C-4A9C-953C-70B4E719D3B4}" srcOrd="2" destOrd="0" presId="urn:microsoft.com/office/officeart/2009/3/layout/RandomtoResultProcess"/>
    <dgm:cxn modelId="{447826F5-115E-4F2D-9DAE-0D5889864599}" type="presParOf" srcId="{3BAE9D54-5C2C-4A9C-953C-70B4E719D3B4}" destId="{E5F9AB30-E99A-440A-AC19-21C7226D5412}" srcOrd="0" destOrd="0" presId="urn:microsoft.com/office/officeart/2009/3/layout/RandomtoResultProcess"/>
    <dgm:cxn modelId="{2CBC9331-EF76-4BD0-9D39-3D93492F9F2F}" type="presParOf" srcId="{3BAE9D54-5C2C-4A9C-953C-70B4E719D3B4}" destId="{228828B2-04A5-4C99-BB7C-7915CDE6D734}" srcOrd="1" destOrd="0" presId="urn:microsoft.com/office/officeart/2009/3/layout/RandomtoResultProcess"/>
    <dgm:cxn modelId="{8AA3163E-75EA-4F85-8CDA-E3207456E305}" type="presParOf" srcId="{7601B9CA-FB6C-45DE-AA04-4ED4BEC58A9D}" destId="{2FC5DE98-784B-484F-A27C-CF2561049336}" srcOrd="3" destOrd="0" presId="urn:microsoft.com/office/officeart/2009/3/layout/RandomtoResultProcess"/>
    <dgm:cxn modelId="{2E2A455C-327F-4140-A4D4-DB93A7748176}" type="presParOf" srcId="{2FC5DE98-784B-484F-A27C-CF2561049336}" destId="{7F85E0F5-60FC-4444-A494-C8CB875CEA16}" srcOrd="0" destOrd="0" presId="urn:microsoft.com/office/officeart/2009/3/layout/RandomtoResultProcess"/>
    <dgm:cxn modelId="{E5F98ABE-BFD1-4BFD-88B9-BE5CFA61D56A}" type="presParOf" srcId="{2FC5DE98-784B-484F-A27C-CF2561049336}" destId="{22A46251-8CBD-4B0D-9F8F-04E2AE81B0C3}" srcOrd="1" destOrd="0" presId="urn:microsoft.com/office/officeart/2009/3/layout/RandomtoResultProcess"/>
    <dgm:cxn modelId="{C0C2A90D-8E59-4E07-A40F-EF6F097A7831}" type="presParOf" srcId="{7601B9CA-FB6C-45DE-AA04-4ED4BEC58A9D}" destId="{76CC7D10-FE3F-45DB-8CEA-092109D3F12B}" srcOrd="4" destOrd="0" presId="urn:microsoft.com/office/officeart/2009/3/layout/RandomtoResultProcess"/>
    <dgm:cxn modelId="{3C00B014-280D-469D-A029-5B15D513D301}" type="presParOf" srcId="{76CC7D10-FE3F-45DB-8CEA-092109D3F12B}" destId="{C83C8106-4C24-4045-A4AD-B6E6F22E091F}" srcOrd="0" destOrd="0" presId="urn:microsoft.com/office/officeart/2009/3/layout/RandomtoResultProcess"/>
    <dgm:cxn modelId="{FBD3A0E2-1F1C-4460-9067-8811F1A8B1C4}" type="presParOf" srcId="{76CC7D10-FE3F-45DB-8CEA-092109D3F12B}" destId="{6A3199A4-B8C3-4A0A-8560-05A8E7D289A8}" srcOrd="1" destOrd="0" presId="urn:microsoft.com/office/officeart/2009/3/layout/RandomtoResultProcess"/>
    <dgm:cxn modelId="{B1BDB614-19FB-4D00-AA79-FBA83F8F9082}" type="presParOf" srcId="{7601B9CA-FB6C-45DE-AA04-4ED4BEC58A9D}" destId="{0EB5645B-ED0E-4776-BF90-915E8105EFA3}" srcOrd="5" destOrd="0" presId="urn:microsoft.com/office/officeart/2009/3/layout/RandomtoResultProcess"/>
    <dgm:cxn modelId="{D32B8EAD-5542-4EAD-992A-CDF3DE1B9FBB}" type="presParOf" srcId="{0EB5645B-ED0E-4776-BF90-915E8105EFA3}" destId="{EF47F01C-1AE7-4064-9C5F-D1C8817A826F}" srcOrd="0" destOrd="0" presId="urn:microsoft.com/office/officeart/2009/3/layout/RandomtoResultProcess"/>
    <dgm:cxn modelId="{6E770918-B869-41DE-88BA-EA08F125C3B5}" type="presParOf" srcId="{0EB5645B-ED0E-4776-BF90-915E8105EFA3}" destId="{000B340B-A90D-479B-B6C3-0B541B62603D}" srcOrd="1" destOrd="0" presId="urn:microsoft.com/office/officeart/2009/3/layout/RandomtoResultProcess"/>
    <dgm:cxn modelId="{A049C50C-9B9F-4A6C-A1B2-BA9959FA21FE}" type="presParOf" srcId="{7601B9CA-FB6C-45DE-AA04-4ED4BEC58A9D}" destId="{0958C1E2-7112-4BE1-8D10-6351F5DB1DB3}" srcOrd="6" destOrd="0" presId="urn:microsoft.com/office/officeart/2009/3/layout/RandomtoResultProcess"/>
    <dgm:cxn modelId="{A43AC2E5-CFBB-4D84-8A3D-799D64152D9F}" type="presParOf" srcId="{0958C1E2-7112-4BE1-8D10-6351F5DB1DB3}" destId="{04969573-3D5D-4116-85C1-D3CF79B01A89}" srcOrd="0" destOrd="0" presId="urn:microsoft.com/office/officeart/2009/3/layout/RandomtoResultProcess"/>
    <dgm:cxn modelId="{BAFDD8D7-A3A0-489F-BB8B-D2C176698AFC}" type="presParOf" srcId="{0958C1E2-7112-4BE1-8D10-6351F5DB1DB3}" destId="{C6F01DA2-4E8A-4065-8051-5D1BEFA10ECA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0F66386A-CA05-44DF-853E-008F8C027EB2}" type="doc">
      <dgm:prSet loTypeId="urn:microsoft.com/office/officeart/2009/3/layout/Descending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D9A5848-6DF7-4BB8-AC16-6B0F9A37C53B}">
      <dgm:prSet phldrT="[Text]"/>
      <dgm:spPr/>
      <dgm:t>
        <a:bodyPr/>
        <a:lstStyle/>
        <a:p>
          <a:r>
            <a:rPr lang="en-US" dirty="0"/>
            <a:t>Presentation Layer</a:t>
          </a:r>
        </a:p>
      </dgm:t>
    </dgm:pt>
    <dgm:pt modelId="{2BA8E0E1-E0B0-4120-9A59-60AAD8C88490}" type="parTrans" cxnId="{7C3825CF-EDA7-495B-A092-223EBA537A25}">
      <dgm:prSet/>
      <dgm:spPr/>
      <dgm:t>
        <a:bodyPr/>
        <a:lstStyle/>
        <a:p>
          <a:endParaRPr lang="en-US"/>
        </a:p>
      </dgm:t>
    </dgm:pt>
    <dgm:pt modelId="{EF8D8E01-07C7-40A9-955D-C21F82799FAE}" type="sibTrans" cxnId="{7C3825CF-EDA7-495B-A092-223EBA537A25}">
      <dgm:prSet/>
      <dgm:spPr/>
      <dgm:t>
        <a:bodyPr/>
        <a:lstStyle/>
        <a:p>
          <a:endParaRPr lang="en-US"/>
        </a:p>
      </dgm:t>
    </dgm:pt>
    <dgm:pt modelId="{D9323240-E059-467C-9141-CD80964D94F9}">
      <dgm:prSet phldrT="[Text]"/>
      <dgm:spPr/>
      <dgm:t>
        <a:bodyPr/>
        <a:lstStyle/>
        <a:p>
          <a:r>
            <a:rPr lang="en-US" dirty="0"/>
            <a:t>Business Layer</a:t>
          </a:r>
        </a:p>
      </dgm:t>
    </dgm:pt>
    <dgm:pt modelId="{531C4051-9A27-47F2-9AD5-D8C8EA9DD81A}" type="parTrans" cxnId="{1A988BA8-6A78-434E-8524-75A40A1B96B9}">
      <dgm:prSet/>
      <dgm:spPr/>
      <dgm:t>
        <a:bodyPr/>
        <a:lstStyle/>
        <a:p>
          <a:endParaRPr lang="en-US"/>
        </a:p>
      </dgm:t>
    </dgm:pt>
    <dgm:pt modelId="{D8B20DA0-3B94-408D-AF28-74D445B3F19F}" type="sibTrans" cxnId="{1A988BA8-6A78-434E-8524-75A40A1B96B9}">
      <dgm:prSet/>
      <dgm:spPr/>
      <dgm:t>
        <a:bodyPr/>
        <a:lstStyle/>
        <a:p>
          <a:endParaRPr lang="en-US"/>
        </a:p>
      </dgm:t>
    </dgm:pt>
    <dgm:pt modelId="{6FC4EE51-D04E-4AD4-9D61-74BCAF0B66F8}">
      <dgm:prSet phldrT="[Text]"/>
      <dgm:spPr/>
      <dgm:t>
        <a:bodyPr/>
        <a:lstStyle/>
        <a:p>
          <a:r>
            <a:rPr lang="en-US" dirty="0"/>
            <a:t>Data Access Layer</a:t>
          </a:r>
        </a:p>
      </dgm:t>
    </dgm:pt>
    <dgm:pt modelId="{5EFDE39E-41A9-43E8-A1DA-A1D2ADBBD26B}" type="parTrans" cxnId="{4F98D5AD-F970-4ADC-80D7-A8AB3FBCD066}">
      <dgm:prSet/>
      <dgm:spPr/>
      <dgm:t>
        <a:bodyPr/>
        <a:lstStyle/>
        <a:p>
          <a:endParaRPr lang="en-US"/>
        </a:p>
      </dgm:t>
    </dgm:pt>
    <dgm:pt modelId="{D773BCBE-B1E3-4087-BB91-4BF3172D7D9D}" type="sibTrans" cxnId="{4F98D5AD-F970-4ADC-80D7-A8AB3FBCD066}">
      <dgm:prSet/>
      <dgm:spPr/>
      <dgm:t>
        <a:bodyPr/>
        <a:lstStyle/>
        <a:p>
          <a:endParaRPr lang="en-US"/>
        </a:p>
      </dgm:t>
    </dgm:pt>
    <dgm:pt modelId="{4DE6DCC0-C977-4FFD-B195-BACBA8A5D2AA}" type="pres">
      <dgm:prSet presAssocID="{0F66386A-CA05-44DF-853E-008F8C027EB2}" presName="Name0" presStyleCnt="0">
        <dgm:presLayoutVars>
          <dgm:chMax val="7"/>
          <dgm:chPref val="5"/>
        </dgm:presLayoutVars>
      </dgm:prSet>
      <dgm:spPr/>
    </dgm:pt>
    <dgm:pt modelId="{DF5409E2-FEC5-4909-B4A6-5BFE82901DCC}" type="pres">
      <dgm:prSet presAssocID="{0F66386A-CA05-44DF-853E-008F8C027EB2}" presName="arrowNode" presStyleLbl="node1" presStyleIdx="0" presStyleCnt="1"/>
      <dgm:spPr/>
    </dgm:pt>
    <dgm:pt modelId="{DF4162D4-2A18-4B48-989C-C6251FBB2B25}" type="pres">
      <dgm:prSet presAssocID="{AD9A5848-6DF7-4BB8-AC16-6B0F9A37C53B}" presName="txNode1" presStyleLbl="revTx" presStyleIdx="0" presStyleCnt="3">
        <dgm:presLayoutVars>
          <dgm:bulletEnabled val="1"/>
        </dgm:presLayoutVars>
      </dgm:prSet>
      <dgm:spPr/>
    </dgm:pt>
    <dgm:pt modelId="{BF14A376-0DA8-4AE0-9F30-CC4F37070047}" type="pres">
      <dgm:prSet presAssocID="{D9323240-E059-467C-9141-CD80964D94F9}" presName="txNode2" presStyleLbl="revTx" presStyleIdx="1" presStyleCnt="3">
        <dgm:presLayoutVars>
          <dgm:bulletEnabled val="1"/>
        </dgm:presLayoutVars>
      </dgm:prSet>
      <dgm:spPr/>
    </dgm:pt>
    <dgm:pt modelId="{2E250000-FBA3-4412-8CFE-C16C87B5EBDE}" type="pres">
      <dgm:prSet presAssocID="{D8B20DA0-3B94-408D-AF28-74D445B3F19F}" presName="dotNode2" presStyleCnt="0"/>
      <dgm:spPr/>
    </dgm:pt>
    <dgm:pt modelId="{91FA1574-2BF3-4BC6-A466-38E39F7B318C}" type="pres">
      <dgm:prSet presAssocID="{D8B20DA0-3B94-408D-AF28-74D445B3F19F}" presName="dotRepeatNode" presStyleLbl="fgShp" presStyleIdx="0" presStyleCnt="1"/>
      <dgm:spPr/>
    </dgm:pt>
    <dgm:pt modelId="{935E1B8F-5009-4071-BC31-339F16DC1A6C}" type="pres">
      <dgm:prSet presAssocID="{6FC4EE51-D04E-4AD4-9D61-74BCAF0B66F8}" presName="txNode3" presStyleLbl="revTx" presStyleIdx="2" presStyleCnt="3">
        <dgm:presLayoutVars>
          <dgm:bulletEnabled val="1"/>
        </dgm:presLayoutVars>
      </dgm:prSet>
      <dgm:spPr/>
    </dgm:pt>
  </dgm:ptLst>
  <dgm:cxnLst>
    <dgm:cxn modelId="{CEC7B311-4271-4617-B4DB-3B859DC1973A}" type="presOf" srcId="{AD9A5848-6DF7-4BB8-AC16-6B0F9A37C53B}" destId="{DF4162D4-2A18-4B48-989C-C6251FBB2B25}" srcOrd="0" destOrd="0" presId="urn:microsoft.com/office/officeart/2009/3/layout/DescendingProcess"/>
    <dgm:cxn modelId="{C85F1031-B471-4D09-B558-9EC986331088}" type="presOf" srcId="{0F66386A-CA05-44DF-853E-008F8C027EB2}" destId="{4DE6DCC0-C977-4FFD-B195-BACBA8A5D2AA}" srcOrd="0" destOrd="0" presId="urn:microsoft.com/office/officeart/2009/3/layout/DescendingProcess"/>
    <dgm:cxn modelId="{8FD82F4E-C7F6-4D75-B6C5-E100EAC77C67}" type="presOf" srcId="{6FC4EE51-D04E-4AD4-9D61-74BCAF0B66F8}" destId="{935E1B8F-5009-4071-BC31-339F16DC1A6C}" srcOrd="0" destOrd="0" presId="urn:microsoft.com/office/officeart/2009/3/layout/DescendingProcess"/>
    <dgm:cxn modelId="{1A988BA8-6A78-434E-8524-75A40A1B96B9}" srcId="{0F66386A-CA05-44DF-853E-008F8C027EB2}" destId="{D9323240-E059-467C-9141-CD80964D94F9}" srcOrd="1" destOrd="0" parTransId="{531C4051-9A27-47F2-9AD5-D8C8EA9DD81A}" sibTransId="{D8B20DA0-3B94-408D-AF28-74D445B3F19F}"/>
    <dgm:cxn modelId="{4F98D5AD-F970-4ADC-80D7-A8AB3FBCD066}" srcId="{0F66386A-CA05-44DF-853E-008F8C027EB2}" destId="{6FC4EE51-D04E-4AD4-9D61-74BCAF0B66F8}" srcOrd="2" destOrd="0" parTransId="{5EFDE39E-41A9-43E8-A1DA-A1D2ADBBD26B}" sibTransId="{D773BCBE-B1E3-4087-BB91-4BF3172D7D9D}"/>
    <dgm:cxn modelId="{7C3825CF-EDA7-495B-A092-223EBA537A25}" srcId="{0F66386A-CA05-44DF-853E-008F8C027EB2}" destId="{AD9A5848-6DF7-4BB8-AC16-6B0F9A37C53B}" srcOrd="0" destOrd="0" parTransId="{2BA8E0E1-E0B0-4120-9A59-60AAD8C88490}" sibTransId="{EF8D8E01-07C7-40A9-955D-C21F82799FAE}"/>
    <dgm:cxn modelId="{EB8286D4-9491-4705-9DAD-C741A95B4477}" type="presOf" srcId="{D9323240-E059-467C-9141-CD80964D94F9}" destId="{BF14A376-0DA8-4AE0-9F30-CC4F37070047}" srcOrd="0" destOrd="0" presId="urn:microsoft.com/office/officeart/2009/3/layout/DescendingProcess"/>
    <dgm:cxn modelId="{27662ADC-BF95-4747-821F-67A58F7CEFE0}" type="presOf" srcId="{D8B20DA0-3B94-408D-AF28-74D445B3F19F}" destId="{91FA1574-2BF3-4BC6-A466-38E39F7B318C}" srcOrd="0" destOrd="0" presId="urn:microsoft.com/office/officeart/2009/3/layout/DescendingProcess"/>
    <dgm:cxn modelId="{93D231E2-264D-4E0D-802F-B8A34880F179}" type="presParOf" srcId="{4DE6DCC0-C977-4FFD-B195-BACBA8A5D2AA}" destId="{DF5409E2-FEC5-4909-B4A6-5BFE82901DCC}" srcOrd="0" destOrd="0" presId="urn:microsoft.com/office/officeart/2009/3/layout/DescendingProcess"/>
    <dgm:cxn modelId="{021582B9-BD1B-4391-A372-CC26F458A1E7}" type="presParOf" srcId="{4DE6DCC0-C977-4FFD-B195-BACBA8A5D2AA}" destId="{DF4162D4-2A18-4B48-989C-C6251FBB2B25}" srcOrd="1" destOrd="0" presId="urn:microsoft.com/office/officeart/2009/3/layout/DescendingProcess"/>
    <dgm:cxn modelId="{E1B1C6C5-26E1-43D8-96D2-DE39ECBB28D2}" type="presParOf" srcId="{4DE6DCC0-C977-4FFD-B195-BACBA8A5D2AA}" destId="{BF14A376-0DA8-4AE0-9F30-CC4F37070047}" srcOrd="2" destOrd="0" presId="urn:microsoft.com/office/officeart/2009/3/layout/DescendingProcess"/>
    <dgm:cxn modelId="{1BD936D9-77AE-45D3-AD36-A627C375447E}" type="presParOf" srcId="{4DE6DCC0-C977-4FFD-B195-BACBA8A5D2AA}" destId="{2E250000-FBA3-4412-8CFE-C16C87B5EBDE}" srcOrd="3" destOrd="0" presId="urn:microsoft.com/office/officeart/2009/3/layout/DescendingProcess"/>
    <dgm:cxn modelId="{C7B3FC92-0E12-403E-A36A-C8DE38BADBDB}" type="presParOf" srcId="{2E250000-FBA3-4412-8CFE-C16C87B5EBDE}" destId="{91FA1574-2BF3-4BC6-A466-38E39F7B318C}" srcOrd="0" destOrd="0" presId="urn:microsoft.com/office/officeart/2009/3/layout/DescendingProcess"/>
    <dgm:cxn modelId="{E0C36B66-D767-4B12-9A57-A194394D934C}" type="presParOf" srcId="{4DE6DCC0-C977-4FFD-B195-BACBA8A5D2AA}" destId="{935E1B8F-5009-4071-BC31-339F16DC1A6C}" srcOrd="4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0F66386A-CA05-44DF-853E-008F8C027EB2}" type="doc">
      <dgm:prSet loTypeId="urn:microsoft.com/office/officeart/2009/3/layout/Descending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D9A5848-6DF7-4BB8-AC16-6B0F9A37C53B}">
      <dgm:prSet phldrT="[Text]"/>
      <dgm:spPr/>
      <dgm:t>
        <a:bodyPr/>
        <a:lstStyle/>
        <a:p>
          <a:r>
            <a:rPr lang="en-US" dirty="0"/>
            <a:t>Data Access Layer</a:t>
          </a:r>
        </a:p>
      </dgm:t>
    </dgm:pt>
    <dgm:pt modelId="{2BA8E0E1-E0B0-4120-9A59-60AAD8C88490}" type="parTrans" cxnId="{7C3825CF-EDA7-495B-A092-223EBA537A25}">
      <dgm:prSet/>
      <dgm:spPr/>
      <dgm:t>
        <a:bodyPr/>
        <a:lstStyle/>
        <a:p>
          <a:endParaRPr lang="en-US"/>
        </a:p>
      </dgm:t>
    </dgm:pt>
    <dgm:pt modelId="{EF8D8E01-07C7-40A9-955D-C21F82799FAE}" type="sibTrans" cxnId="{7C3825CF-EDA7-495B-A092-223EBA537A25}">
      <dgm:prSet/>
      <dgm:spPr/>
      <dgm:t>
        <a:bodyPr/>
        <a:lstStyle/>
        <a:p>
          <a:endParaRPr lang="en-US"/>
        </a:p>
      </dgm:t>
    </dgm:pt>
    <dgm:pt modelId="{D9323240-E059-467C-9141-CD80964D94F9}">
      <dgm:prSet phldrT="[Text]"/>
      <dgm:spPr/>
      <dgm:t>
        <a:bodyPr/>
        <a:lstStyle/>
        <a:p>
          <a:r>
            <a:rPr lang="en-US" dirty="0"/>
            <a:t>Business Layer</a:t>
          </a:r>
        </a:p>
      </dgm:t>
    </dgm:pt>
    <dgm:pt modelId="{531C4051-9A27-47F2-9AD5-D8C8EA9DD81A}" type="parTrans" cxnId="{1A988BA8-6A78-434E-8524-75A40A1B96B9}">
      <dgm:prSet/>
      <dgm:spPr/>
      <dgm:t>
        <a:bodyPr/>
        <a:lstStyle/>
        <a:p>
          <a:endParaRPr lang="en-US"/>
        </a:p>
      </dgm:t>
    </dgm:pt>
    <dgm:pt modelId="{D8B20DA0-3B94-408D-AF28-74D445B3F19F}" type="sibTrans" cxnId="{1A988BA8-6A78-434E-8524-75A40A1B96B9}">
      <dgm:prSet/>
      <dgm:spPr/>
      <dgm:t>
        <a:bodyPr/>
        <a:lstStyle/>
        <a:p>
          <a:endParaRPr lang="en-US"/>
        </a:p>
      </dgm:t>
    </dgm:pt>
    <dgm:pt modelId="{6FC4EE51-D04E-4AD4-9D61-74BCAF0B66F8}">
      <dgm:prSet phldrT="[Text]"/>
      <dgm:spPr/>
      <dgm:t>
        <a:bodyPr/>
        <a:lstStyle/>
        <a:p>
          <a:r>
            <a:rPr lang="en-US" dirty="0"/>
            <a:t>Presentation Layer</a:t>
          </a:r>
        </a:p>
      </dgm:t>
    </dgm:pt>
    <dgm:pt modelId="{5EFDE39E-41A9-43E8-A1DA-A1D2ADBBD26B}" type="parTrans" cxnId="{4F98D5AD-F970-4ADC-80D7-A8AB3FBCD066}">
      <dgm:prSet/>
      <dgm:spPr/>
      <dgm:t>
        <a:bodyPr/>
        <a:lstStyle/>
        <a:p>
          <a:endParaRPr lang="en-US"/>
        </a:p>
      </dgm:t>
    </dgm:pt>
    <dgm:pt modelId="{D773BCBE-B1E3-4087-BB91-4BF3172D7D9D}" type="sibTrans" cxnId="{4F98D5AD-F970-4ADC-80D7-A8AB3FBCD066}">
      <dgm:prSet/>
      <dgm:spPr/>
      <dgm:t>
        <a:bodyPr/>
        <a:lstStyle/>
        <a:p>
          <a:endParaRPr lang="en-US"/>
        </a:p>
      </dgm:t>
    </dgm:pt>
    <dgm:pt modelId="{4DE6DCC0-C977-4FFD-B195-BACBA8A5D2AA}" type="pres">
      <dgm:prSet presAssocID="{0F66386A-CA05-44DF-853E-008F8C027EB2}" presName="Name0" presStyleCnt="0">
        <dgm:presLayoutVars>
          <dgm:chMax val="7"/>
          <dgm:chPref val="5"/>
        </dgm:presLayoutVars>
      </dgm:prSet>
      <dgm:spPr/>
    </dgm:pt>
    <dgm:pt modelId="{DF5409E2-FEC5-4909-B4A6-5BFE82901DCC}" type="pres">
      <dgm:prSet presAssocID="{0F66386A-CA05-44DF-853E-008F8C027EB2}" presName="arrowNode" presStyleLbl="node1" presStyleIdx="0" presStyleCnt="1" custAng="16663947"/>
      <dgm:spPr/>
    </dgm:pt>
    <dgm:pt modelId="{DF4162D4-2A18-4B48-989C-C6251FBB2B25}" type="pres">
      <dgm:prSet presAssocID="{AD9A5848-6DF7-4BB8-AC16-6B0F9A37C53B}" presName="txNode1" presStyleLbl="revTx" presStyleIdx="0" presStyleCnt="3" custScaleX="127075" custLinFactY="200000" custLinFactNeighborX="-4387" custLinFactNeighborY="279433">
        <dgm:presLayoutVars>
          <dgm:bulletEnabled val="1"/>
        </dgm:presLayoutVars>
      </dgm:prSet>
      <dgm:spPr/>
    </dgm:pt>
    <dgm:pt modelId="{BF14A376-0DA8-4AE0-9F30-CC4F37070047}" type="pres">
      <dgm:prSet presAssocID="{D9323240-E059-467C-9141-CD80964D94F9}" presName="txNode2" presStyleLbl="revTx" presStyleIdx="1" presStyleCnt="3" custLinFactNeighborX="-31210" custLinFactNeighborY="66192">
        <dgm:presLayoutVars>
          <dgm:bulletEnabled val="1"/>
        </dgm:presLayoutVars>
      </dgm:prSet>
      <dgm:spPr/>
    </dgm:pt>
    <dgm:pt modelId="{2E250000-FBA3-4412-8CFE-C16C87B5EBDE}" type="pres">
      <dgm:prSet presAssocID="{D8B20DA0-3B94-408D-AF28-74D445B3F19F}" presName="dotNode2" presStyleCnt="0"/>
      <dgm:spPr/>
    </dgm:pt>
    <dgm:pt modelId="{91FA1574-2BF3-4BC6-A466-38E39F7B318C}" type="pres">
      <dgm:prSet presAssocID="{D8B20DA0-3B94-408D-AF28-74D445B3F19F}" presName="dotRepeatNode" presStyleLbl="fgShp" presStyleIdx="0" presStyleCnt="1" custLinFactX="-163943" custLinFactY="37707" custLinFactNeighborX="-200000" custLinFactNeighborY="100000"/>
      <dgm:spPr/>
    </dgm:pt>
    <dgm:pt modelId="{935E1B8F-5009-4071-BC31-339F16DC1A6C}" type="pres">
      <dgm:prSet presAssocID="{6FC4EE51-D04E-4AD4-9D61-74BCAF0B66F8}" presName="txNode3" presStyleLbl="revTx" presStyleIdx="2" presStyleCnt="3" custScaleX="72178" custLinFactY="-203913" custLinFactNeighborX="8255" custLinFactNeighborY="-300000">
        <dgm:presLayoutVars>
          <dgm:bulletEnabled val="1"/>
        </dgm:presLayoutVars>
      </dgm:prSet>
      <dgm:spPr/>
    </dgm:pt>
  </dgm:ptLst>
  <dgm:cxnLst>
    <dgm:cxn modelId="{CEC7B311-4271-4617-B4DB-3B859DC1973A}" type="presOf" srcId="{AD9A5848-6DF7-4BB8-AC16-6B0F9A37C53B}" destId="{DF4162D4-2A18-4B48-989C-C6251FBB2B25}" srcOrd="0" destOrd="0" presId="urn:microsoft.com/office/officeart/2009/3/layout/DescendingProcess"/>
    <dgm:cxn modelId="{C85F1031-B471-4D09-B558-9EC986331088}" type="presOf" srcId="{0F66386A-CA05-44DF-853E-008F8C027EB2}" destId="{4DE6DCC0-C977-4FFD-B195-BACBA8A5D2AA}" srcOrd="0" destOrd="0" presId="urn:microsoft.com/office/officeart/2009/3/layout/DescendingProcess"/>
    <dgm:cxn modelId="{8FD82F4E-C7F6-4D75-B6C5-E100EAC77C67}" type="presOf" srcId="{6FC4EE51-D04E-4AD4-9D61-74BCAF0B66F8}" destId="{935E1B8F-5009-4071-BC31-339F16DC1A6C}" srcOrd="0" destOrd="0" presId="urn:microsoft.com/office/officeart/2009/3/layout/DescendingProcess"/>
    <dgm:cxn modelId="{1A988BA8-6A78-434E-8524-75A40A1B96B9}" srcId="{0F66386A-CA05-44DF-853E-008F8C027EB2}" destId="{D9323240-E059-467C-9141-CD80964D94F9}" srcOrd="1" destOrd="0" parTransId="{531C4051-9A27-47F2-9AD5-D8C8EA9DD81A}" sibTransId="{D8B20DA0-3B94-408D-AF28-74D445B3F19F}"/>
    <dgm:cxn modelId="{4F98D5AD-F970-4ADC-80D7-A8AB3FBCD066}" srcId="{0F66386A-CA05-44DF-853E-008F8C027EB2}" destId="{6FC4EE51-D04E-4AD4-9D61-74BCAF0B66F8}" srcOrd="2" destOrd="0" parTransId="{5EFDE39E-41A9-43E8-A1DA-A1D2ADBBD26B}" sibTransId="{D773BCBE-B1E3-4087-BB91-4BF3172D7D9D}"/>
    <dgm:cxn modelId="{7C3825CF-EDA7-495B-A092-223EBA537A25}" srcId="{0F66386A-CA05-44DF-853E-008F8C027EB2}" destId="{AD9A5848-6DF7-4BB8-AC16-6B0F9A37C53B}" srcOrd="0" destOrd="0" parTransId="{2BA8E0E1-E0B0-4120-9A59-60AAD8C88490}" sibTransId="{EF8D8E01-07C7-40A9-955D-C21F82799FAE}"/>
    <dgm:cxn modelId="{EB8286D4-9491-4705-9DAD-C741A95B4477}" type="presOf" srcId="{D9323240-E059-467C-9141-CD80964D94F9}" destId="{BF14A376-0DA8-4AE0-9F30-CC4F37070047}" srcOrd="0" destOrd="0" presId="urn:microsoft.com/office/officeart/2009/3/layout/DescendingProcess"/>
    <dgm:cxn modelId="{27662ADC-BF95-4747-821F-67A58F7CEFE0}" type="presOf" srcId="{D8B20DA0-3B94-408D-AF28-74D445B3F19F}" destId="{91FA1574-2BF3-4BC6-A466-38E39F7B318C}" srcOrd="0" destOrd="0" presId="urn:microsoft.com/office/officeart/2009/3/layout/DescendingProcess"/>
    <dgm:cxn modelId="{93D231E2-264D-4E0D-802F-B8A34880F179}" type="presParOf" srcId="{4DE6DCC0-C977-4FFD-B195-BACBA8A5D2AA}" destId="{DF5409E2-FEC5-4909-B4A6-5BFE82901DCC}" srcOrd="0" destOrd="0" presId="urn:microsoft.com/office/officeart/2009/3/layout/DescendingProcess"/>
    <dgm:cxn modelId="{021582B9-BD1B-4391-A372-CC26F458A1E7}" type="presParOf" srcId="{4DE6DCC0-C977-4FFD-B195-BACBA8A5D2AA}" destId="{DF4162D4-2A18-4B48-989C-C6251FBB2B25}" srcOrd="1" destOrd="0" presId="urn:microsoft.com/office/officeart/2009/3/layout/DescendingProcess"/>
    <dgm:cxn modelId="{E1B1C6C5-26E1-43D8-96D2-DE39ECBB28D2}" type="presParOf" srcId="{4DE6DCC0-C977-4FFD-B195-BACBA8A5D2AA}" destId="{BF14A376-0DA8-4AE0-9F30-CC4F37070047}" srcOrd="2" destOrd="0" presId="urn:microsoft.com/office/officeart/2009/3/layout/DescendingProcess"/>
    <dgm:cxn modelId="{1BD936D9-77AE-45D3-AD36-A627C375447E}" type="presParOf" srcId="{4DE6DCC0-C977-4FFD-B195-BACBA8A5D2AA}" destId="{2E250000-FBA3-4412-8CFE-C16C87B5EBDE}" srcOrd="3" destOrd="0" presId="urn:microsoft.com/office/officeart/2009/3/layout/DescendingProcess"/>
    <dgm:cxn modelId="{C7B3FC92-0E12-403E-A36A-C8DE38BADBDB}" type="presParOf" srcId="{2E250000-FBA3-4412-8CFE-C16C87B5EBDE}" destId="{91FA1574-2BF3-4BC6-A466-38E39F7B318C}" srcOrd="0" destOrd="0" presId="urn:microsoft.com/office/officeart/2009/3/layout/DescendingProcess"/>
    <dgm:cxn modelId="{E0C36B66-D767-4B12-9A57-A194394D934C}" type="presParOf" srcId="{4DE6DCC0-C977-4FFD-B195-BACBA8A5D2AA}" destId="{935E1B8F-5009-4071-BC31-339F16DC1A6C}" srcOrd="4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238EF06C-C8E5-4B88-BE1D-BF533C28E325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1DE366B-2BEB-414C-8775-673451D26A9A}">
      <dgm:prSet phldrT="[Text]"/>
      <dgm:spPr/>
      <dgm:t>
        <a:bodyPr/>
        <a:lstStyle/>
        <a:p>
          <a:r>
            <a:rPr lang="ru-RU" dirty="0"/>
            <a:t>Запустить</a:t>
          </a:r>
          <a:endParaRPr lang="en-US" dirty="0"/>
        </a:p>
      </dgm:t>
    </dgm:pt>
    <dgm:pt modelId="{44735513-11CA-4F40-BE12-4CD73A4A392A}" type="parTrans" cxnId="{3051F0A8-A5B1-4B19-9CC5-CB1B6745D38F}">
      <dgm:prSet/>
      <dgm:spPr/>
      <dgm:t>
        <a:bodyPr/>
        <a:lstStyle/>
        <a:p>
          <a:endParaRPr lang="en-US"/>
        </a:p>
      </dgm:t>
    </dgm:pt>
    <dgm:pt modelId="{1A0DFC53-7054-4729-A6DC-DFCEAD1ECB7E}" type="sibTrans" cxnId="{3051F0A8-A5B1-4B19-9CC5-CB1B6745D38F}">
      <dgm:prSet/>
      <dgm:spPr/>
      <dgm:t>
        <a:bodyPr/>
        <a:lstStyle/>
        <a:p>
          <a:endParaRPr lang="en-US"/>
        </a:p>
      </dgm:t>
    </dgm:pt>
    <dgm:pt modelId="{31DF0C25-D959-4929-A024-5D97526E286B}">
      <dgm:prSet phldrT="[Text]"/>
      <dgm:spPr/>
      <dgm:t>
        <a:bodyPr/>
        <a:lstStyle/>
        <a:p>
          <a:r>
            <a:rPr lang="ru-RU" dirty="0"/>
            <a:t>Найти страницу</a:t>
          </a:r>
          <a:endParaRPr lang="en-US" dirty="0"/>
        </a:p>
      </dgm:t>
    </dgm:pt>
    <dgm:pt modelId="{38CFD918-965F-4878-83AD-64B819C8F05A}" type="parTrans" cxnId="{7DC5FA95-73FC-4537-A269-ABD785C27FC2}">
      <dgm:prSet/>
      <dgm:spPr/>
      <dgm:t>
        <a:bodyPr/>
        <a:lstStyle/>
        <a:p>
          <a:endParaRPr lang="en-US"/>
        </a:p>
      </dgm:t>
    </dgm:pt>
    <dgm:pt modelId="{6B97053D-5C3E-4722-9099-3422CAC8C7A5}" type="sibTrans" cxnId="{7DC5FA95-73FC-4537-A269-ABD785C27FC2}">
      <dgm:prSet/>
      <dgm:spPr/>
      <dgm:t>
        <a:bodyPr/>
        <a:lstStyle/>
        <a:p>
          <a:endParaRPr lang="en-US"/>
        </a:p>
      </dgm:t>
    </dgm:pt>
    <dgm:pt modelId="{BBEECB49-AEDE-471C-B855-3E62298DF2CE}">
      <dgm:prSet phldrT="[Text]"/>
      <dgm:spPr/>
      <dgm:t>
        <a:bodyPr/>
        <a:lstStyle/>
        <a:p>
          <a:r>
            <a:rPr lang="ru-RU" dirty="0"/>
            <a:t>Воспроизвести кейс</a:t>
          </a:r>
          <a:endParaRPr lang="en-US" dirty="0"/>
        </a:p>
      </dgm:t>
    </dgm:pt>
    <dgm:pt modelId="{5D841A64-4691-4E5D-89DF-BA42F13AE8E7}" type="parTrans" cxnId="{EB4F4A17-DBF6-4D82-8851-B4373B14FD2A}">
      <dgm:prSet/>
      <dgm:spPr/>
      <dgm:t>
        <a:bodyPr/>
        <a:lstStyle/>
        <a:p>
          <a:endParaRPr lang="en-US"/>
        </a:p>
      </dgm:t>
    </dgm:pt>
    <dgm:pt modelId="{EB0A7BF3-1C94-45C6-BCFE-A0F4515FCCD4}" type="sibTrans" cxnId="{EB4F4A17-DBF6-4D82-8851-B4373B14FD2A}">
      <dgm:prSet/>
      <dgm:spPr/>
      <dgm:t>
        <a:bodyPr/>
        <a:lstStyle/>
        <a:p>
          <a:endParaRPr lang="en-US"/>
        </a:p>
      </dgm:t>
    </dgm:pt>
    <dgm:pt modelId="{0C686036-32FA-4279-8F85-054FF7844EAB}">
      <dgm:prSet phldrT="[Text]"/>
      <dgm:spPr/>
      <dgm:t>
        <a:bodyPr/>
        <a:lstStyle/>
        <a:p>
          <a:r>
            <a:rPr lang="ru-RU" dirty="0"/>
            <a:t>Получить результат</a:t>
          </a:r>
          <a:endParaRPr lang="en-US" dirty="0"/>
        </a:p>
      </dgm:t>
    </dgm:pt>
    <dgm:pt modelId="{1001A982-1C93-453C-B83F-9622B02F4FAA}" type="parTrans" cxnId="{EB2C153B-3D7C-4824-99C5-EFBF3E9FF926}">
      <dgm:prSet/>
      <dgm:spPr/>
      <dgm:t>
        <a:bodyPr/>
        <a:lstStyle/>
        <a:p>
          <a:endParaRPr lang="en-US"/>
        </a:p>
      </dgm:t>
    </dgm:pt>
    <dgm:pt modelId="{14D9B1F9-4ADE-44FD-9522-055D3FAABCC5}" type="sibTrans" cxnId="{EB2C153B-3D7C-4824-99C5-EFBF3E9FF926}">
      <dgm:prSet/>
      <dgm:spPr/>
      <dgm:t>
        <a:bodyPr/>
        <a:lstStyle/>
        <a:p>
          <a:endParaRPr lang="en-US"/>
        </a:p>
      </dgm:t>
    </dgm:pt>
    <dgm:pt modelId="{59DB8255-7C1D-4472-B12F-1B17A02C4C4B}">
      <dgm:prSet phldrT="[Text]"/>
      <dgm:spPr/>
      <dgm:t>
        <a:bodyPr/>
        <a:lstStyle/>
        <a:p>
          <a:r>
            <a:rPr lang="ru-RU" dirty="0"/>
            <a:t>Анализ</a:t>
          </a:r>
          <a:endParaRPr lang="en-US" dirty="0"/>
        </a:p>
      </dgm:t>
    </dgm:pt>
    <dgm:pt modelId="{69BAF4BE-75FE-4D99-A5DB-E25518EF383B}" type="parTrans" cxnId="{A07F71E4-B5D0-45B9-AA91-4B96DC3C1B54}">
      <dgm:prSet/>
      <dgm:spPr/>
      <dgm:t>
        <a:bodyPr/>
        <a:lstStyle/>
        <a:p>
          <a:endParaRPr lang="en-US"/>
        </a:p>
      </dgm:t>
    </dgm:pt>
    <dgm:pt modelId="{84D3D41B-8D0C-46A6-BE40-B4ABC8DB7B9E}" type="sibTrans" cxnId="{A07F71E4-B5D0-45B9-AA91-4B96DC3C1B54}">
      <dgm:prSet/>
      <dgm:spPr/>
      <dgm:t>
        <a:bodyPr/>
        <a:lstStyle/>
        <a:p>
          <a:endParaRPr lang="en-US"/>
        </a:p>
      </dgm:t>
    </dgm:pt>
    <dgm:pt modelId="{7F0A9309-0080-4A04-BBA4-33B15241919B}" type="pres">
      <dgm:prSet presAssocID="{238EF06C-C8E5-4B88-BE1D-BF533C28E325}" presName="Name0" presStyleCnt="0">
        <dgm:presLayoutVars>
          <dgm:dir/>
          <dgm:resizeHandles val="exact"/>
        </dgm:presLayoutVars>
      </dgm:prSet>
      <dgm:spPr/>
    </dgm:pt>
    <dgm:pt modelId="{441540A9-2987-4D24-8700-107629B0D983}" type="pres">
      <dgm:prSet presAssocID="{238EF06C-C8E5-4B88-BE1D-BF533C28E325}" presName="cycle" presStyleCnt="0"/>
      <dgm:spPr/>
    </dgm:pt>
    <dgm:pt modelId="{635DA064-D13A-48A6-80D3-1F0AE38D9C5D}" type="pres">
      <dgm:prSet presAssocID="{31DE366B-2BEB-414C-8775-673451D26A9A}" presName="nodeFirstNode" presStyleLbl="node1" presStyleIdx="0" presStyleCnt="5">
        <dgm:presLayoutVars>
          <dgm:bulletEnabled val="1"/>
        </dgm:presLayoutVars>
      </dgm:prSet>
      <dgm:spPr/>
    </dgm:pt>
    <dgm:pt modelId="{96CF9EDC-9FA8-4CC3-AD40-3EBD11F6E091}" type="pres">
      <dgm:prSet presAssocID="{1A0DFC53-7054-4729-A6DC-DFCEAD1ECB7E}" presName="sibTransFirstNode" presStyleLbl="bgShp" presStyleIdx="0" presStyleCnt="1"/>
      <dgm:spPr/>
    </dgm:pt>
    <dgm:pt modelId="{3F5DFF0B-0F9B-400E-A331-E812DFD55865}" type="pres">
      <dgm:prSet presAssocID="{31DF0C25-D959-4929-A024-5D97526E286B}" presName="nodeFollowingNodes" presStyleLbl="node1" presStyleIdx="1" presStyleCnt="5">
        <dgm:presLayoutVars>
          <dgm:bulletEnabled val="1"/>
        </dgm:presLayoutVars>
      </dgm:prSet>
      <dgm:spPr/>
    </dgm:pt>
    <dgm:pt modelId="{272F7416-B0CD-42D5-A4AC-15D570CADDEE}" type="pres">
      <dgm:prSet presAssocID="{BBEECB49-AEDE-471C-B855-3E62298DF2CE}" presName="nodeFollowingNodes" presStyleLbl="node1" presStyleIdx="2" presStyleCnt="5">
        <dgm:presLayoutVars>
          <dgm:bulletEnabled val="1"/>
        </dgm:presLayoutVars>
      </dgm:prSet>
      <dgm:spPr/>
    </dgm:pt>
    <dgm:pt modelId="{0884C9A7-036B-4113-9B9F-55A88DEB948A}" type="pres">
      <dgm:prSet presAssocID="{0C686036-32FA-4279-8F85-054FF7844EAB}" presName="nodeFollowingNodes" presStyleLbl="node1" presStyleIdx="3" presStyleCnt="5">
        <dgm:presLayoutVars>
          <dgm:bulletEnabled val="1"/>
        </dgm:presLayoutVars>
      </dgm:prSet>
      <dgm:spPr/>
    </dgm:pt>
    <dgm:pt modelId="{0CBE81F4-8881-4787-800F-D3675C85C9EB}" type="pres">
      <dgm:prSet presAssocID="{59DB8255-7C1D-4472-B12F-1B17A02C4C4B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EB4F4A17-DBF6-4D82-8851-B4373B14FD2A}" srcId="{238EF06C-C8E5-4B88-BE1D-BF533C28E325}" destId="{BBEECB49-AEDE-471C-B855-3E62298DF2CE}" srcOrd="2" destOrd="0" parTransId="{5D841A64-4691-4E5D-89DF-BA42F13AE8E7}" sibTransId="{EB0A7BF3-1C94-45C6-BCFE-A0F4515FCCD4}"/>
    <dgm:cxn modelId="{EF8E7B2C-80CC-4E53-9830-43E76009AC43}" type="presOf" srcId="{59DB8255-7C1D-4472-B12F-1B17A02C4C4B}" destId="{0CBE81F4-8881-4787-800F-D3675C85C9EB}" srcOrd="0" destOrd="0" presId="urn:microsoft.com/office/officeart/2005/8/layout/cycle3"/>
    <dgm:cxn modelId="{69A3693A-8D07-4847-AD24-89471F2C3C08}" type="presOf" srcId="{31DF0C25-D959-4929-A024-5D97526E286B}" destId="{3F5DFF0B-0F9B-400E-A331-E812DFD55865}" srcOrd="0" destOrd="0" presId="urn:microsoft.com/office/officeart/2005/8/layout/cycle3"/>
    <dgm:cxn modelId="{EB2C153B-3D7C-4824-99C5-EFBF3E9FF926}" srcId="{238EF06C-C8E5-4B88-BE1D-BF533C28E325}" destId="{0C686036-32FA-4279-8F85-054FF7844EAB}" srcOrd="3" destOrd="0" parTransId="{1001A982-1C93-453C-B83F-9622B02F4FAA}" sibTransId="{14D9B1F9-4ADE-44FD-9522-055D3FAABCC5}"/>
    <dgm:cxn modelId="{12476E6A-C311-4747-B48E-094A23D9D0DF}" type="presOf" srcId="{0C686036-32FA-4279-8F85-054FF7844EAB}" destId="{0884C9A7-036B-4113-9B9F-55A88DEB948A}" srcOrd="0" destOrd="0" presId="urn:microsoft.com/office/officeart/2005/8/layout/cycle3"/>
    <dgm:cxn modelId="{4C8E9059-760E-47A4-9A45-A25615B33991}" type="presOf" srcId="{1A0DFC53-7054-4729-A6DC-DFCEAD1ECB7E}" destId="{96CF9EDC-9FA8-4CC3-AD40-3EBD11F6E091}" srcOrd="0" destOrd="0" presId="urn:microsoft.com/office/officeart/2005/8/layout/cycle3"/>
    <dgm:cxn modelId="{B73B4293-1F84-495E-BCE1-75C6D7336A8B}" type="presOf" srcId="{238EF06C-C8E5-4B88-BE1D-BF533C28E325}" destId="{7F0A9309-0080-4A04-BBA4-33B15241919B}" srcOrd="0" destOrd="0" presId="urn:microsoft.com/office/officeart/2005/8/layout/cycle3"/>
    <dgm:cxn modelId="{7DC5FA95-73FC-4537-A269-ABD785C27FC2}" srcId="{238EF06C-C8E5-4B88-BE1D-BF533C28E325}" destId="{31DF0C25-D959-4929-A024-5D97526E286B}" srcOrd="1" destOrd="0" parTransId="{38CFD918-965F-4878-83AD-64B819C8F05A}" sibTransId="{6B97053D-5C3E-4722-9099-3422CAC8C7A5}"/>
    <dgm:cxn modelId="{3051F0A8-A5B1-4B19-9CC5-CB1B6745D38F}" srcId="{238EF06C-C8E5-4B88-BE1D-BF533C28E325}" destId="{31DE366B-2BEB-414C-8775-673451D26A9A}" srcOrd="0" destOrd="0" parTransId="{44735513-11CA-4F40-BE12-4CD73A4A392A}" sibTransId="{1A0DFC53-7054-4729-A6DC-DFCEAD1ECB7E}"/>
    <dgm:cxn modelId="{A9F6C8CB-DE89-48B6-AF60-B1088C287C20}" type="presOf" srcId="{BBEECB49-AEDE-471C-B855-3E62298DF2CE}" destId="{272F7416-B0CD-42D5-A4AC-15D570CADDEE}" srcOrd="0" destOrd="0" presId="urn:microsoft.com/office/officeart/2005/8/layout/cycle3"/>
    <dgm:cxn modelId="{3D098FD2-044F-4B25-8ECB-FE3BCBEC3C9A}" type="presOf" srcId="{31DE366B-2BEB-414C-8775-673451D26A9A}" destId="{635DA064-D13A-48A6-80D3-1F0AE38D9C5D}" srcOrd="0" destOrd="0" presId="urn:microsoft.com/office/officeart/2005/8/layout/cycle3"/>
    <dgm:cxn modelId="{A07F71E4-B5D0-45B9-AA91-4B96DC3C1B54}" srcId="{238EF06C-C8E5-4B88-BE1D-BF533C28E325}" destId="{59DB8255-7C1D-4472-B12F-1B17A02C4C4B}" srcOrd="4" destOrd="0" parTransId="{69BAF4BE-75FE-4D99-A5DB-E25518EF383B}" sibTransId="{84D3D41B-8D0C-46A6-BE40-B4ABC8DB7B9E}"/>
    <dgm:cxn modelId="{99628B30-1296-49BA-833C-A646A184C4BD}" type="presParOf" srcId="{7F0A9309-0080-4A04-BBA4-33B15241919B}" destId="{441540A9-2987-4D24-8700-107629B0D983}" srcOrd="0" destOrd="0" presId="urn:microsoft.com/office/officeart/2005/8/layout/cycle3"/>
    <dgm:cxn modelId="{B61A6D91-35D9-4DC8-8623-855134C0EE39}" type="presParOf" srcId="{441540A9-2987-4D24-8700-107629B0D983}" destId="{635DA064-D13A-48A6-80D3-1F0AE38D9C5D}" srcOrd="0" destOrd="0" presId="urn:microsoft.com/office/officeart/2005/8/layout/cycle3"/>
    <dgm:cxn modelId="{11BEB189-9505-4960-88F0-AF979135AB0D}" type="presParOf" srcId="{441540A9-2987-4D24-8700-107629B0D983}" destId="{96CF9EDC-9FA8-4CC3-AD40-3EBD11F6E091}" srcOrd="1" destOrd="0" presId="urn:microsoft.com/office/officeart/2005/8/layout/cycle3"/>
    <dgm:cxn modelId="{8F4B001B-F9EF-4762-A66F-32828050FDB6}" type="presParOf" srcId="{441540A9-2987-4D24-8700-107629B0D983}" destId="{3F5DFF0B-0F9B-400E-A331-E812DFD55865}" srcOrd="2" destOrd="0" presId="urn:microsoft.com/office/officeart/2005/8/layout/cycle3"/>
    <dgm:cxn modelId="{CB4D8CC4-9C06-4B5A-BF71-542153FB5E9C}" type="presParOf" srcId="{441540A9-2987-4D24-8700-107629B0D983}" destId="{272F7416-B0CD-42D5-A4AC-15D570CADDEE}" srcOrd="3" destOrd="0" presId="urn:microsoft.com/office/officeart/2005/8/layout/cycle3"/>
    <dgm:cxn modelId="{871E0FAE-D3F0-4339-BF1A-5E836B5FDF85}" type="presParOf" srcId="{441540A9-2987-4D24-8700-107629B0D983}" destId="{0884C9A7-036B-4113-9B9F-55A88DEB948A}" srcOrd="4" destOrd="0" presId="urn:microsoft.com/office/officeart/2005/8/layout/cycle3"/>
    <dgm:cxn modelId="{E72ED8F2-1D7D-401D-A8EA-54BF20D0E93E}" type="presParOf" srcId="{441540A9-2987-4D24-8700-107629B0D983}" destId="{0CBE81F4-8881-4787-800F-D3675C85C9EB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238EF06C-C8E5-4B88-BE1D-BF533C28E325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1DE366B-2BEB-414C-8775-673451D26A9A}">
      <dgm:prSet phldrT="[Text]"/>
      <dgm:spPr/>
      <dgm:t>
        <a:bodyPr/>
        <a:lstStyle/>
        <a:p>
          <a:r>
            <a:rPr lang="ru-RU" dirty="0"/>
            <a:t>Запустить тест</a:t>
          </a:r>
          <a:endParaRPr lang="en-US" dirty="0"/>
        </a:p>
      </dgm:t>
    </dgm:pt>
    <dgm:pt modelId="{44735513-11CA-4F40-BE12-4CD73A4A392A}" type="parTrans" cxnId="{3051F0A8-A5B1-4B19-9CC5-CB1B6745D38F}">
      <dgm:prSet/>
      <dgm:spPr/>
      <dgm:t>
        <a:bodyPr/>
        <a:lstStyle/>
        <a:p>
          <a:endParaRPr lang="en-US"/>
        </a:p>
      </dgm:t>
    </dgm:pt>
    <dgm:pt modelId="{1A0DFC53-7054-4729-A6DC-DFCEAD1ECB7E}" type="sibTrans" cxnId="{3051F0A8-A5B1-4B19-9CC5-CB1B6745D38F}">
      <dgm:prSet/>
      <dgm:spPr/>
      <dgm:t>
        <a:bodyPr/>
        <a:lstStyle/>
        <a:p>
          <a:endParaRPr lang="en-US"/>
        </a:p>
      </dgm:t>
    </dgm:pt>
    <dgm:pt modelId="{0C686036-32FA-4279-8F85-054FF7844EAB}">
      <dgm:prSet phldrT="[Text]"/>
      <dgm:spPr/>
      <dgm:t>
        <a:bodyPr/>
        <a:lstStyle/>
        <a:p>
          <a:r>
            <a:rPr lang="ru-RU" dirty="0"/>
            <a:t>Получить результат</a:t>
          </a:r>
          <a:endParaRPr lang="en-US" dirty="0"/>
        </a:p>
      </dgm:t>
    </dgm:pt>
    <dgm:pt modelId="{1001A982-1C93-453C-B83F-9622B02F4FAA}" type="parTrans" cxnId="{EB2C153B-3D7C-4824-99C5-EFBF3E9FF926}">
      <dgm:prSet/>
      <dgm:spPr/>
      <dgm:t>
        <a:bodyPr/>
        <a:lstStyle/>
        <a:p>
          <a:endParaRPr lang="en-US"/>
        </a:p>
      </dgm:t>
    </dgm:pt>
    <dgm:pt modelId="{14D9B1F9-4ADE-44FD-9522-055D3FAABCC5}" type="sibTrans" cxnId="{EB2C153B-3D7C-4824-99C5-EFBF3E9FF926}">
      <dgm:prSet/>
      <dgm:spPr/>
      <dgm:t>
        <a:bodyPr/>
        <a:lstStyle/>
        <a:p>
          <a:endParaRPr lang="en-US"/>
        </a:p>
      </dgm:t>
    </dgm:pt>
    <dgm:pt modelId="{59DB8255-7C1D-4472-B12F-1B17A02C4C4B}">
      <dgm:prSet phldrT="[Text]"/>
      <dgm:spPr/>
      <dgm:t>
        <a:bodyPr/>
        <a:lstStyle/>
        <a:p>
          <a:r>
            <a:rPr lang="ru-RU" dirty="0"/>
            <a:t>Анализ</a:t>
          </a:r>
          <a:endParaRPr lang="en-US" dirty="0"/>
        </a:p>
      </dgm:t>
    </dgm:pt>
    <dgm:pt modelId="{69BAF4BE-75FE-4D99-A5DB-E25518EF383B}" type="parTrans" cxnId="{A07F71E4-B5D0-45B9-AA91-4B96DC3C1B54}">
      <dgm:prSet/>
      <dgm:spPr/>
      <dgm:t>
        <a:bodyPr/>
        <a:lstStyle/>
        <a:p>
          <a:endParaRPr lang="en-US"/>
        </a:p>
      </dgm:t>
    </dgm:pt>
    <dgm:pt modelId="{84D3D41B-8D0C-46A6-BE40-B4ABC8DB7B9E}" type="sibTrans" cxnId="{A07F71E4-B5D0-45B9-AA91-4B96DC3C1B54}">
      <dgm:prSet/>
      <dgm:spPr/>
      <dgm:t>
        <a:bodyPr/>
        <a:lstStyle/>
        <a:p>
          <a:endParaRPr lang="en-US"/>
        </a:p>
      </dgm:t>
    </dgm:pt>
    <dgm:pt modelId="{7F0A9309-0080-4A04-BBA4-33B15241919B}" type="pres">
      <dgm:prSet presAssocID="{238EF06C-C8E5-4B88-BE1D-BF533C28E325}" presName="Name0" presStyleCnt="0">
        <dgm:presLayoutVars>
          <dgm:dir/>
          <dgm:resizeHandles val="exact"/>
        </dgm:presLayoutVars>
      </dgm:prSet>
      <dgm:spPr/>
    </dgm:pt>
    <dgm:pt modelId="{441540A9-2987-4D24-8700-107629B0D983}" type="pres">
      <dgm:prSet presAssocID="{238EF06C-C8E5-4B88-BE1D-BF533C28E325}" presName="cycle" presStyleCnt="0"/>
      <dgm:spPr/>
    </dgm:pt>
    <dgm:pt modelId="{635DA064-D13A-48A6-80D3-1F0AE38D9C5D}" type="pres">
      <dgm:prSet presAssocID="{31DE366B-2BEB-414C-8775-673451D26A9A}" presName="nodeFirstNode" presStyleLbl="node1" presStyleIdx="0" presStyleCnt="3">
        <dgm:presLayoutVars>
          <dgm:bulletEnabled val="1"/>
        </dgm:presLayoutVars>
      </dgm:prSet>
      <dgm:spPr/>
    </dgm:pt>
    <dgm:pt modelId="{96CF9EDC-9FA8-4CC3-AD40-3EBD11F6E091}" type="pres">
      <dgm:prSet presAssocID="{1A0DFC53-7054-4729-A6DC-DFCEAD1ECB7E}" presName="sibTransFirstNode" presStyleLbl="bgShp" presStyleIdx="0" presStyleCnt="1"/>
      <dgm:spPr/>
    </dgm:pt>
    <dgm:pt modelId="{0884C9A7-036B-4113-9B9F-55A88DEB948A}" type="pres">
      <dgm:prSet presAssocID="{0C686036-32FA-4279-8F85-054FF7844EAB}" presName="nodeFollowingNodes" presStyleLbl="node1" presStyleIdx="1" presStyleCnt="3">
        <dgm:presLayoutVars>
          <dgm:bulletEnabled val="1"/>
        </dgm:presLayoutVars>
      </dgm:prSet>
      <dgm:spPr/>
    </dgm:pt>
    <dgm:pt modelId="{0CBE81F4-8881-4787-800F-D3675C85C9EB}" type="pres">
      <dgm:prSet presAssocID="{59DB8255-7C1D-4472-B12F-1B17A02C4C4B}" presName="nodeFollowingNodes" presStyleLbl="node1" presStyleIdx="2" presStyleCnt="3">
        <dgm:presLayoutVars>
          <dgm:bulletEnabled val="1"/>
        </dgm:presLayoutVars>
      </dgm:prSet>
      <dgm:spPr/>
    </dgm:pt>
  </dgm:ptLst>
  <dgm:cxnLst>
    <dgm:cxn modelId="{EF8E7B2C-80CC-4E53-9830-43E76009AC43}" type="presOf" srcId="{59DB8255-7C1D-4472-B12F-1B17A02C4C4B}" destId="{0CBE81F4-8881-4787-800F-D3675C85C9EB}" srcOrd="0" destOrd="0" presId="urn:microsoft.com/office/officeart/2005/8/layout/cycle3"/>
    <dgm:cxn modelId="{EB2C153B-3D7C-4824-99C5-EFBF3E9FF926}" srcId="{238EF06C-C8E5-4B88-BE1D-BF533C28E325}" destId="{0C686036-32FA-4279-8F85-054FF7844EAB}" srcOrd="1" destOrd="0" parTransId="{1001A982-1C93-453C-B83F-9622B02F4FAA}" sibTransId="{14D9B1F9-4ADE-44FD-9522-055D3FAABCC5}"/>
    <dgm:cxn modelId="{12476E6A-C311-4747-B48E-094A23D9D0DF}" type="presOf" srcId="{0C686036-32FA-4279-8F85-054FF7844EAB}" destId="{0884C9A7-036B-4113-9B9F-55A88DEB948A}" srcOrd="0" destOrd="0" presId="urn:microsoft.com/office/officeart/2005/8/layout/cycle3"/>
    <dgm:cxn modelId="{4C8E9059-760E-47A4-9A45-A25615B33991}" type="presOf" srcId="{1A0DFC53-7054-4729-A6DC-DFCEAD1ECB7E}" destId="{96CF9EDC-9FA8-4CC3-AD40-3EBD11F6E091}" srcOrd="0" destOrd="0" presId="urn:microsoft.com/office/officeart/2005/8/layout/cycle3"/>
    <dgm:cxn modelId="{B73B4293-1F84-495E-BCE1-75C6D7336A8B}" type="presOf" srcId="{238EF06C-C8E5-4B88-BE1D-BF533C28E325}" destId="{7F0A9309-0080-4A04-BBA4-33B15241919B}" srcOrd="0" destOrd="0" presId="urn:microsoft.com/office/officeart/2005/8/layout/cycle3"/>
    <dgm:cxn modelId="{3051F0A8-A5B1-4B19-9CC5-CB1B6745D38F}" srcId="{238EF06C-C8E5-4B88-BE1D-BF533C28E325}" destId="{31DE366B-2BEB-414C-8775-673451D26A9A}" srcOrd="0" destOrd="0" parTransId="{44735513-11CA-4F40-BE12-4CD73A4A392A}" sibTransId="{1A0DFC53-7054-4729-A6DC-DFCEAD1ECB7E}"/>
    <dgm:cxn modelId="{3D098FD2-044F-4B25-8ECB-FE3BCBEC3C9A}" type="presOf" srcId="{31DE366B-2BEB-414C-8775-673451D26A9A}" destId="{635DA064-D13A-48A6-80D3-1F0AE38D9C5D}" srcOrd="0" destOrd="0" presId="urn:microsoft.com/office/officeart/2005/8/layout/cycle3"/>
    <dgm:cxn modelId="{A07F71E4-B5D0-45B9-AA91-4B96DC3C1B54}" srcId="{238EF06C-C8E5-4B88-BE1D-BF533C28E325}" destId="{59DB8255-7C1D-4472-B12F-1B17A02C4C4B}" srcOrd="2" destOrd="0" parTransId="{69BAF4BE-75FE-4D99-A5DB-E25518EF383B}" sibTransId="{84D3D41B-8D0C-46A6-BE40-B4ABC8DB7B9E}"/>
    <dgm:cxn modelId="{99628B30-1296-49BA-833C-A646A184C4BD}" type="presParOf" srcId="{7F0A9309-0080-4A04-BBA4-33B15241919B}" destId="{441540A9-2987-4D24-8700-107629B0D983}" srcOrd="0" destOrd="0" presId="urn:microsoft.com/office/officeart/2005/8/layout/cycle3"/>
    <dgm:cxn modelId="{B61A6D91-35D9-4DC8-8623-855134C0EE39}" type="presParOf" srcId="{441540A9-2987-4D24-8700-107629B0D983}" destId="{635DA064-D13A-48A6-80D3-1F0AE38D9C5D}" srcOrd="0" destOrd="0" presId="urn:microsoft.com/office/officeart/2005/8/layout/cycle3"/>
    <dgm:cxn modelId="{11BEB189-9505-4960-88F0-AF979135AB0D}" type="presParOf" srcId="{441540A9-2987-4D24-8700-107629B0D983}" destId="{96CF9EDC-9FA8-4CC3-AD40-3EBD11F6E091}" srcOrd="1" destOrd="0" presId="urn:microsoft.com/office/officeart/2005/8/layout/cycle3"/>
    <dgm:cxn modelId="{871E0FAE-D3F0-4339-BF1A-5E836B5FDF85}" type="presParOf" srcId="{441540A9-2987-4D24-8700-107629B0D983}" destId="{0884C9A7-036B-4113-9B9F-55A88DEB948A}" srcOrd="2" destOrd="0" presId="urn:microsoft.com/office/officeart/2005/8/layout/cycle3"/>
    <dgm:cxn modelId="{E72ED8F2-1D7D-401D-A8EA-54BF20D0E93E}" type="presParOf" srcId="{441540A9-2987-4D24-8700-107629B0D983}" destId="{0CBE81F4-8881-4787-800F-D3675C85C9EB}" srcOrd="3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E2B25F-4498-46D7-80F7-65A66CF8731F}" type="doc">
      <dgm:prSet loTypeId="urn:microsoft.com/office/officeart/2005/8/layout/equation2" loCatId="relationship" qsTypeId="urn:microsoft.com/office/officeart/2005/8/quickstyle/simple1" qsCatId="simple" csTypeId="urn:microsoft.com/office/officeart/2005/8/colors/accent1_2" csCatId="accent1" phldr="1"/>
      <dgm:spPr/>
    </dgm:pt>
    <dgm:pt modelId="{2694931C-2823-4BE4-B256-C7C503BA93C5}">
      <dgm:prSet phldrT="[Text]"/>
      <dgm:spPr/>
      <dgm:t>
        <a:bodyPr/>
        <a:lstStyle/>
        <a:p>
          <a:r>
            <a:rPr lang="en-US" dirty="0"/>
            <a:t>Test First</a:t>
          </a:r>
        </a:p>
      </dgm:t>
    </dgm:pt>
    <dgm:pt modelId="{A7F12F76-99F0-4446-A54E-A27495ECDD70}" type="parTrans" cxnId="{0F19E07A-A953-4B6D-AF50-3C00A89E45F1}">
      <dgm:prSet/>
      <dgm:spPr/>
      <dgm:t>
        <a:bodyPr/>
        <a:lstStyle/>
        <a:p>
          <a:endParaRPr lang="en-US"/>
        </a:p>
      </dgm:t>
    </dgm:pt>
    <dgm:pt modelId="{F2C0B2D5-AE7E-43BB-BF14-B19893A40EAB}" type="sibTrans" cxnId="{0F19E07A-A953-4B6D-AF50-3C00A89E45F1}">
      <dgm:prSet/>
      <dgm:spPr/>
      <dgm:t>
        <a:bodyPr/>
        <a:lstStyle/>
        <a:p>
          <a:endParaRPr lang="en-US"/>
        </a:p>
      </dgm:t>
    </dgm:pt>
    <dgm:pt modelId="{1AE674C2-9298-4BB8-B097-88037C145A5D}">
      <dgm:prSet phldrT="[Text]"/>
      <dgm:spPr/>
      <dgm:t>
        <a:bodyPr/>
        <a:lstStyle/>
        <a:p>
          <a:r>
            <a:rPr lang="en-US" dirty="0"/>
            <a:t>TDD</a:t>
          </a:r>
        </a:p>
      </dgm:t>
    </dgm:pt>
    <dgm:pt modelId="{96A6E1D0-8315-416B-B04D-06A6283BBBC5}" type="parTrans" cxnId="{876FBD5E-5C6D-45A7-9B17-FDCB15F177A5}">
      <dgm:prSet/>
      <dgm:spPr/>
      <dgm:t>
        <a:bodyPr/>
        <a:lstStyle/>
        <a:p>
          <a:endParaRPr lang="en-US"/>
        </a:p>
      </dgm:t>
    </dgm:pt>
    <dgm:pt modelId="{F4D18D26-629B-4C3F-A3C3-AD35D5FE7A89}" type="sibTrans" cxnId="{876FBD5E-5C6D-45A7-9B17-FDCB15F177A5}">
      <dgm:prSet/>
      <dgm:spPr/>
      <dgm:t>
        <a:bodyPr/>
        <a:lstStyle/>
        <a:p>
          <a:endParaRPr lang="en-US"/>
        </a:p>
      </dgm:t>
    </dgm:pt>
    <dgm:pt modelId="{08A253D8-AA74-4E9E-8CEF-EE3920648226}">
      <dgm:prSet phldrT="[Text]"/>
      <dgm:spPr/>
      <dgm:t>
        <a:bodyPr/>
        <a:lstStyle/>
        <a:p>
          <a:r>
            <a:rPr lang="en-US" dirty="0"/>
            <a:t>Test Last</a:t>
          </a:r>
        </a:p>
      </dgm:t>
    </dgm:pt>
    <dgm:pt modelId="{79E18453-88BC-4517-8211-9085EBD252BC}" type="parTrans" cxnId="{80451B06-570D-465E-ABFD-7326F562B02C}">
      <dgm:prSet/>
      <dgm:spPr/>
      <dgm:t>
        <a:bodyPr/>
        <a:lstStyle/>
        <a:p>
          <a:endParaRPr lang="en-US"/>
        </a:p>
      </dgm:t>
    </dgm:pt>
    <dgm:pt modelId="{E6EA35F1-3E41-43C9-A060-CB5F304C39FD}" type="sibTrans" cxnId="{80451B06-570D-465E-ABFD-7326F562B02C}">
      <dgm:prSet/>
      <dgm:spPr/>
      <dgm:t>
        <a:bodyPr/>
        <a:lstStyle/>
        <a:p>
          <a:endParaRPr lang="en-US"/>
        </a:p>
      </dgm:t>
    </dgm:pt>
    <dgm:pt modelId="{52608E36-B045-4690-A97D-474407AD7A81}">
      <dgm:prSet phldrT="[Text]"/>
      <dgm:spPr/>
      <dgm:t>
        <a:bodyPr/>
        <a:lstStyle/>
        <a:p>
          <a:r>
            <a:rPr lang="en-US" dirty="0"/>
            <a:t>LOVE!</a:t>
          </a:r>
        </a:p>
      </dgm:t>
    </dgm:pt>
    <dgm:pt modelId="{EFE74C9A-1463-47A9-832D-08965BC1CE4C}" type="parTrans" cxnId="{D3DE0C1C-E3FF-4775-9703-55EF6F5E4DEE}">
      <dgm:prSet/>
      <dgm:spPr/>
      <dgm:t>
        <a:bodyPr/>
        <a:lstStyle/>
        <a:p>
          <a:endParaRPr lang="en-US"/>
        </a:p>
      </dgm:t>
    </dgm:pt>
    <dgm:pt modelId="{5643520A-CCED-4813-9DBB-63C5156874E5}" type="sibTrans" cxnId="{D3DE0C1C-E3FF-4775-9703-55EF6F5E4DEE}">
      <dgm:prSet/>
      <dgm:spPr/>
      <dgm:t>
        <a:bodyPr/>
        <a:lstStyle/>
        <a:p>
          <a:endParaRPr lang="en-US"/>
        </a:p>
      </dgm:t>
    </dgm:pt>
    <dgm:pt modelId="{E37E95BC-0381-4457-A1AE-8B765654492B}" type="pres">
      <dgm:prSet presAssocID="{ECE2B25F-4498-46D7-80F7-65A66CF8731F}" presName="Name0" presStyleCnt="0">
        <dgm:presLayoutVars>
          <dgm:dir/>
          <dgm:resizeHandles val="exact"/>
        </dgm:presLayoutVars>
      </dgm:prSet>
      <dgm:spPr/>
    </dgm:pt>
    <dgm:pt modelId="{7FF89341-0D4D-4830-AD29-3A60CB7D414D}" type="pres">
      <dgm:prSet presAssocID="{ECE2B25F-4498-46D7-80F7-65A66CF8731F}" presName="vNodes" presStyleCnt="0"/>
      <dgm:spPr/>
    </dgm:pt>
    <dgm:pt modelId="{C8DE9A0F-13B8-475C-8955-C7D61A0A97FC}" type="pres">
      <dgm:prSet presAssocID="{08A253D8-AA74-4E9E-8CEF-EE3920648226}" presName="node" presStyleLbl="node1" presStyleIdx="0" presStyleCnt="4">
        <dgm:presLayoutVars>
          <dgm:bulletEnabled val="1"/>
        </dgm:presLayoutVars>
      </dgm:prSet>
      <dgm:spPr/>
    </dgm:pt>
    <dgm:pt modelId="{A6F62E96-96E6-472A-89EF-EC8CF3182F23}" type="pres">
      <dgm:prSet presAssocID="{E6EA35F1-3E41-43C9-A060-CB5F304C39FD}" presName="spacerT" presStyleCnt="0"/>
      <dgm:spPr/>
    </dgm:pt>
    <dgm:pt modelId="{060EFFFB-9026-41C5-ADBA-C18BB39AFC5F}" type="pres">
      <dgm:prSet presAssocID="{E6EA35F1-3E41-43C9-A060-CB5F304C39FD}" presName="sibTrans" presStyleLbl="sibTrans2D1" presStyleIdx="0" presStyleCnt="3"/>
      <dgm:spPr/>
    </dgm:pt>
    <dgm:pt modelId="{2A5D5DCA-DB7A-44FC-92CA-EB9125A9B91D}" type="pres">
      <dgm:prSet presAssocID="{E6EA35F1-3E41-43C9-A060-CB5F304C39FD}" presName="spacerB" presStyleCnt="0"/>
      <dgm:spPr/>
    </dgm:pt>
    <dgm:pt modelId="{7B390F76-D074-4844-B91C-7B067B2E804F}" type="pres">
      <dgm:prSet presAssocID="{2694931C-2823-4BE4-B256-C7C503BA93C5}" presName="node" presStyleLbl="node1" presStyleIdx="1" presStyleCnt="4">
        <dgm:presLayoutVars>
          <dgm:bulletEnabled val="1"/>
        </dgm:presLayoutVars>
      </dgm:prSet>
      <dgm:spPr/>
    </dgm:pt>
    <dgm:pt modelId="{B1B4294F-6F42-48F3-B5DA-96A87372F03F}" type="pres">
      <dgm:prSet presAssocID="{F2C0B2D5-AE7E-43BB-BF14-B19893A40EAB}" presName="spacerT" presStyleCnt="0"/>
      <dgm:spPr/>
    </dgm:pt>
    <dgm:pt modelId="{E75FEBFE-0EB9-4C8C-A9D0-B9E94A639983}" type="pres">
      <dgm:prSet presAssocID="{F2C0B2D5-AE7E-43BB-BF14-B19893A40EAB}" presName="sibTrans" presStyleLbl="sibTrans2D1" presStyleIdx="1" presStyleCnt="3"/>
      <dgm:spPr/>
    </dgm:pt>
    <dgm:pt modelId="{B47732B7-946B-4695-AC01-CA8ED28776C8}" type="pres">
      <dgm:prSet presAssocID="{F2C0B2D5-AE7E-43BB-BF14-B19893A40EAB}" presName="spacerB" presStyleCnt="0"/>
      <dgm:spPr/>
    </dgm:pt>
    <dgm:pt modelId="{3B9568FD-5C68-4AF2-B411-CB5D62AEDF1B}" type="pres">
      <dgm:prSet presAssocID="{1AE674C2-9298-4BB8-B097-88037C145A5D}" presName="node" presStyleLbl="node1" presStyleIdx="2" presStyleCnt="4">
        <dgm:presLayoutVars>
          <dgm:bulletEnabled val="1"/>
        </dgm:presLayoutVars>
      </dgm:prSet>
      <dgm:spPr/>
    </dgm:pt>
    <dgm:pt modelId="{DE4C0F22-9C55-4959-A174-14FD9EDE3CD4}" type="pres">
      <dgm:prSet presAssocID="{ECE2B25F-4498-46D7-80F7-65A66CF8731F}" presName="sibTransLast" presStyleLbl="sibTrans2D1" presStyleIdx="2" presStyleCnt="3"/>
      <dgm:spPr/>
    </dgm:pt>
    <dgm:pt modelId="{4F42438E-72A1-484A-9FEB-049E18555233}" type="pres">
      <dgm:prSet presAssocID="{ECE2B25F-4498-46D7-80F7-65A66CF8731F}" presName="connectorText" presStyleLbl="sibTrans2D1" presStyleIdx="2" presStyleCnt="3"/>
      <dgm:spPr/>
    </dgm:pt>
    <dgm:pt modelId="{514B8A7A-AEB4-4835-B68B-65F0924FC37F}" type="pres">
      <dgm:prSet presAssocID="{ECE2B25F-4498-46D7-80F7-65A66CF8731F}" presName="lastNode" presStyleLbl="node1" presStyleIdx="3" presStyleCnt="4">
        <dgm:presLayoutVars>
          <dgm:bulletEnabled val="1"/>
        </dgm:presLayoutVars>
      </dgm:prSet>
      <dgm:spPr/>
    </dgm:pt>
  </dgm:ptLst>
  <dgm:cxnLst>
    <dgm:cxn modelId="{80451B06-570D-465E-ABFD-7326F562B02C}" srcId="{ECE2B25F-4498-46D7-80F7-65A66CF8731F}" destId="{08A253D8-AA74-4E9E-8CEF-EE3920648226}" srcOrd="0" destOrd="0" parTransId="{79E18453-88BC-4517-8211-9085EBD252BC}" sibTransId="{E6EA35F1-3E41-43C9-A060-CB5F304C39FD}"/>
    <dgm:cxn modelId="{14739F16-9B2D-488A-8BF6-8E500878ED34}" type="presOf" srcId="{52608E36-B045-4690-A97D-474407AD7A81}" destId="{514B8A7A-AEB4-4835-B68B-65F0924FC37F}" srcOrd="0" destOrd="0" presId="urn:microsoft.com/office/officeart/2005/8/layout/equation2"/>
    <dgm:cxn modelId="{D3DE0C1C-E3FF-4775-9703-55EF6F5E4DEE}" srcId="{ECE2B25F-4498-46D7-80F7-65A66CF8731F}" destId="{52608E36-B045-4690-A97D-474407AD7A81}" srcOrd="3" destOrd="0" parTransId="{EFE74C9A-1463-47A9-832D-08965BC1CE4C}" sibTransId="{5643520A-CCED-4813-9DBB-63C5156874E5}"/>
    <dgm:cxn modelId="{876FBD5E-5C6D-45A7-9B17-FDCB15F177A5}" srcId="{ECE2B25F-4498-46D7-80F7-65A66CF8731F}" destId="{1AE674C2-9298-4BB8-B097-88037C145A5D}" srcOrd="2" destOrd="0" parTransId="{96A6E1D0-8315-416B-B04D-06A6283BBBC5}" sibTransId="{F4D18D26-629B-4C3F-A3C3-AD35D5FE7A89}"/>
    <dgm:cxn modelId="{7301E35E-CD5F-413D-9442-7DA61A29BBAB}" type="presOf" srcId="{F4D18D26-629B-4C3F-A3C3-AD35D5FE7A89}" destId="{DE4C0F22-9C55-4959-A174-14FD9EDE3CD4}" srcOrd="0" destOrd="0" presId="urn:microsoft.com/office/officeart/2005/8/layout/equation2"/>
    <dgm:cxn modelId="{39F79967-29A1-474D-BD8F-618D604E0F09}" type="presOf" srcId="{1AE674C2-9298-4BB8-B097-88037C145A5D}" destId="{3B9568FD-5C68-4AF2-B411-CB5D62AEDF1B}" srcOrd="0" destOrd="0" presId="urn:microsoft.com/office/officeart/2005/8/layout/equation2"/>
    <dgm:cxn modelId="{68BD8A4F-CD81-44C7-90C4-4D685B8A0338}" type="presOf" srcId="{E6EA35F1-3E41-43C9-A060-CB5F304C39FD}" destId="{060EFFFB-9026-41C5-ADBA-C18BB39AFC5F}" srcOrd="0" destOrd="0" presId="urn:microsoft.com/office/officeart/2005/8/layout/equation2"/>
    <dgm:cxn modelId="{C23F6E77-5814-4686-AEC2-D557FE0A9F7F}" type="presOf" srcId="{F2C0B2D5-AE7E-43BB-BF14-B19893A40EAB}" destId="{E75FEBFE-0EB9-4C8C-A9D0-B9E94A639983}" srcOrd="0" destOrd="0" presId="urn:microsoft.com/office/officeart/2005/8/layout/equation2"/>
    <dgm:cxn modelId="{0F19E07A-A953-4B6D-AF50-3C00A89E45F1}" srcId="{ECE2B25F-4498-46D7-80F7-65A66CF8731F}" destId="{2694931C-2823-4BE4-B256-C7C503BA93C5}" srcOrd="1" destOrd="0" parTransId="{A7F12F76-99F0-4446-A54E-A27495ECDD70}" sibTransId="{F2C0B2D5-AE7E-43BB-BF14-B19893A40EAB}"/>
    <dgm:cxn modelId="{8A98D8C1-FD06-4830-AF4E-16245519B4E4}" type="presOf" srcId="{2694931C-2823-4BE4-B256-C7C503BA93C5}" destId="{7B390F76-D074-4844-B91C-7B067B2E804F}" srcOrd="0" destOrd="0" presId="urn:microsoft.com/office/officeart/2005/8/layout/equation2"/>
    <dgm:cxn modelId="{161D06CC-6095-4D52-8108-004A59EC963D}" type="presOf" srcId="{08A253D8-AA74-4E9E-8CEF-EE3920648226}" destId="{C8DE9A0F-13B8-475C-8955-C7D61A0A97FC}" srcOrd="0" destOrd="0" presId="urn:microsoft.com/office/officeart/2005/8/layout/equation2"/>
    <dgm:cxn modelId="{38AFB0CE-E9E1-409C-8A7E-0E17FF56F144}" type="presOf" srcId="{ECE2B25F-4498-46D7-80F7-65A66CF8731F}" destId="{E37E95BC-0381-4457-A1AE-8B765654492B}" srcOrd="0" destOrd="0" presId="urn:microsoft.com/office/officeart/2005/8/layout/equation2"/>
    <dgm:cxn modelId="{7EF997D1-F5A9-44DA-BA55-E0BA211623D3}" type="presOf" srcId="{F4D18D26-629B-4C3F-A3C3-AD35D5FE7A89}" destId="{4F42438E-72A1-484A-9FEB-049E18555233}" srcOrd="1" destOrd="0" presId="urn:microsoft.com/office/officeart/2005/8/layout/equation2"/>
    <dgm:cxn modelId="{80154A61-2C16-4B8B-B9BA-E651134B3D11}" type="presParOf" srcId="{E37E95BC-0381-4457-A1AE-8B765654492B}" destId="{7FF89341-0D4D-4830-AD29-3A60CB7D414D}" srcOrd="0" destOrd="0" presId="urn:microsoft.com/office/officeart/2005/8/layout/equation2"/>
    <dgm:cxn modelId="{6E69E1EA-0C6F-477C-8023-0C5EB4437363}" type="presParOf" srcId="{7FF89341-0D4D-4830-AD29-3A60CB7D414D}" destId="{C8DE9A0F-13B8-475C-8955-C7D61A0A97FC}" srcOrd="0" destOrd="0" presId="urn:microsoft.com/office/officeart/2005/8/layout/equation2"/>
    <dgm:cxn modelId="{5BAACDBB-04B4-4B7A-BF8D-6B7F26E7E6F7}" type="presParOf" srcId="{7FF89341-0D4D-4830-AD29-3A60CB7D414D}" destId="{A6F62E96-96E6-472A-89EF-EC8CF3182F23}" srcOrd="1" destOrd="0" presId="urn:microsoft.com/office/officeart/2005/8/layout/equation2"/>
    <dgm:cxn modelId="{D46EEB4C-A087-44A1-9C17-3F7C95658E5F}" type="presParOf" srcId="{7FF89341-0D4D-4830-AD29-3A60CB7D414D}" destId="{060EFFFB-9026-41C5-ADBA-C18BB39AFC5F}" srcOrd="2" destOrd="0" presId="urn:microsoft.com/office/officeart/2005/8/layout/equation2"/>
    <dgm:cxn modelId="{A4999393-CB71-485A-A482-E56BDAAA40EF}" type="presParOf" srcId="{7FF89341-0D4D-4830-AD29-3A60CB7D414D}" destId="{2A5D5DCA-DB7A-44FC-92CA-EB9125A9B91D}" srcOrd="3" destOrd="0" presId="urn:microsoft.com/office/officeart/2005/8/layout/equation2"/>
    <dgm:cxn modelId="{ED9AE3EA-AD7B-4D79-A543-D8FB457EEA09}" type="presParOf" srcId="{7FF89341-0D4D-4830-AD29-3A60CB7D414D}" destId="{7B390F76-D074-4844-B91C-7B067B2E804F}" srcOrd="4" destOrd="0" presId="urn:microsoft.com/office/officeart/2005/8/layout/equation2"/>
    <dgm:cxn modelId="{95D6BD40-C91E-49DC-BE72-2FB2DB53140E}" type="presParOf" srcId="{7FF89341-0D4D-4830-AD29-3A60CB7D414D}" destId="{B1B4294F-6F42-48F3-B5DA-96A87372F03F}" srcOrd="5" destOrd="0" presId="urn:microsoft.com/office/officeart/2005/8/layout/equation2"/>
    <dgm:cxn modelId="{9D4A66B3-CD03-448B-9DEA-71B09EF9DF60}" type="presParOf" srcId="{7FF89341-0D4D-4830-AD29-3A60CB7D414D}" destId="{E75FEBFE-0EB9-4C8C-A9D0-B9E94A639983}" srcOrd="6" destOrd="0" presId="urn:microsoft.com/office/officeart/2005/8/layout/equation2"/>
    <dgm:cxn modelId="{0E3ABE3F-425A-4373-8083-F999BD04C9FF}" type="presParOf" srcId="{7FF89341-0D4D-4830-AD29-3A60CB7D414D}" destId="{B47732B7-946B-4695-AC01-CA8ED28776C8}" srcOrd="7" destOrd="0" presId="urn:microsoft.com/office/officeart/2005/8/layout/equation2"/>
    <dgm:cxn modelId="{8326C23C-950B-4B35-A834-C9B28593EBAC}" type="presParOf" srcId="{7FF89341-0D4D-4830-AD29-3A60CB7D414D}" destId="{3B9568FD-5C68-4AF2-B411-CB5D62AEDF1B}" srcOrd="8" destOrd="0" presId="urn:microsoft.com/office/officeart/2005/8/layout/equation2"/>
    <dgm:cxn modelId="{EB6966E6-513C-4826-A8F7-74ED397665D2}" type="presParOf" srcId="{E37E95BC-0381-4457-A1AE-8B765654492B}" destId="{DE4C0F22-9C55-4959-A174-14FD9EDE3CD4}" srcOrd="1" destOrd="0" presId="urn:microsoft.com/office/officeart/2005/8/layout/equation2"/>
    <dgm:cxn modelId="{E0E50367-6B0D-4A88-A095-168C2DCAC64E}" type="presParOf" srcId="{DE4C0F22-9C55-4959-A174-14FD9EDE3CD4}" destId="{4F42438E-72A1-484A-9FEB-049E18555233}" srcOrd="0" destOrd="0" presId="urn:microsoft.com/office/officeart/2005/8/layout/equation2"/>
    <dgm:cxn modelId="{39686D29-6F34-44C4-B4CE-41F20028F99B}" type="presParOf" srcId="{E37E95BC-0381-4457-A1AE-8B765654492B}" destId="{514B8A7A-AEB4-4835-B68B-65F0924FC37F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F210E39-9669-4CE9-94D9-4DE52D6B38A2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6D10B29C-E62F-4000-8076-CF678C0FA37D}">
      <dgm:prSet phldrT="[Текст]"/>
      <dgm:spPr/>
      <dgm:t>
        <a:bodyPr/>
        <a:lstStyle/>
        <a:p>
          <a:r>
            <a:rPr lang="ru-RU" dirty="0"/>
            <a:t>Пишем Код</a:t>
          </a:r>
        </a:p>
      </dgm:t>
    </dgm:pt>
    <dgm:pt modelId="{4EC32EFF-AFA6-4FAC-8064-0965A9469C97}" type="parTrans" cxnId="{229F75E4-7F04-439A-BC09-A0AC9BA1EA3C}">
      <dgm:prSet/>
      <dgm:spPr/>
      <dgm:t>
        <a:bodyPr/>
        <a:lstStyle/>
        <a:p>
          <a:endParaRPr lang="ru-RU"/>
        </a:p>
      </dgm:t>
    </dgm:pt>
    <dgm:pt modelId="{2EA65DA2-EA1A-4FD3-9281-459846A62F74}" type="sibTrans" cxnId="{229F75E4-7F04-439A-BC09-A0AC9BA1EA3C}">
      <dgm:prSet/>
      <dgm:spPr/>
      <dgm:t>
        <a:bodyPr/>
        <a:lstStyle/>
        <a:p>
          <a:endParaRPr lang="ru-RU"/>
        </a:p>
      </dgm:t>
    </dgm:pt>
    <dgm:pt modelId="{EBC50334-E199-46F7-9C7C-6E1C73F371E1}">
      <dgm:prSet phldrT="[Текст]"/>
      <dgm:spPr/>
      <dgm:t>
        <a:bodyPr/>
        <a:lstStyle/>
        <a:p>
          <a:r>
            <a:rPr lang="ru-RU" dirty="0"/>
            <a:t>Модуль 1</a:t>
          </a:r>
        </a:p>
      </dgm:t>
    </dgm:pt>
    <dgm:pt modelId="{26F4AED1-E3BC-4C38-B8BB-FC89B18EF8A7}" type="parTrans" cxnId="{A7C0BC22-0651-43A4-9146-7BFB2B4A20FD}">
      <dgm:prSet/>
      <dgm:spPr/>
      <dgm:t>
        <a:bodyPr/>
        <a:lstStyle/>
        <a:p>
          <a:endParaRPr lang="ru-RU"/>
        </a:p>
      </dgm:t>
    </dgm:pt>
    <dgm:pt modelId="{245D96D0-3DFF-43C7-B7CB-DC6DCA59B589}" type="sibTrans" cxnId="{A7C0BC22-0651-43A4-9146-7BFB2B4A20FD}">
      <dgm:prSet/>
      <dgm:spPr/>
      <dgm:t>
        <a:bodyPr/>
        <a:lstStyle/>
        <a:p>
          <a:endParaRPr lang="ru-RU"/>
        </a:p>
      </dgm:t>
    </dgm:pt>
    <dgm:pt modelId="{E5AADCC5-7925-4B3A-AF4F-2B0A280C268B}">
      <dgm:prSet phldrT="[Текст]"/>
      <dgm:spPr/>
      <dgm:t>
        <a:bodyPr/>
        <a:lstStyle/>
        <a:p>
          <a:r>
            <a:rPr lang="en-US" dirty="0"/>
            <a:t>Smoke Testing</a:t>
          </a:r>
          <a:endParaRPr lang="ru-RU" dirty="0"/>
        </a:p>
      </dgm:t>
    </dgm:pt>
    <dgm:pt modelId="{7C4131FF-CB26-4DA0-B2AB-943642A259A2}" type="parTrans" cxnId="{E5C1A7E3-D803-4604-9376-B814F5D30C25}">
      <dgm:prSet/>
      <dgm:spPr/>
      <dgm:t>
        <a:bodyPr/>
        <a:lstStyle/>
        <a:p>
          <a:endParaRPr lang="ru-RU"/>
        </a:p>
      </dgm:t>
    </dgm:pt>
    <dgm:pt modelId="{72BB1538-2745-4967-B3DF-D966DC9ECE02}" type="sibTrans" cxnId="{E5C1A7E3-D803-4604-9376-B814F5D30C25}">
      <dgm:prSet/>
      <dgm:spPr/>
      <dgm:t>
        <a:bodyPr/>
        <a:lstStyle/>
        <a:p>
          <a:endParaRPr lang="ru-RU"/>
        </a:p>
      </dgm:t>
    </dgm:pt>
    <dgm:pt modelId="{362BC20B-717D-41C6-86E8-35B02FE02B60}">
      <dgm:prSet phldrT="[Текст]"/>
      <dgm:spPr/>
      <dgm:t>
        <a:bodyPr/>
        <a:lstStyle/>
        <a:p>
          <a:r>
            <a:rPr lang="ru-RU" dirty="0"/>
            <a:t>Тест Кейс 1</a:t>
          </a:r>
        </a:p>
      </dgm:t>
    </dgm:pt>
    <dgm:pt modelId="{1B27A0B7-0F93-496F-A860-A76BBECE120D}" type="parTrans" cxnId="{FD2AF054-372C-4E1E-B9FF-7E004A9AD2DA}">
      <dgm:prSet/>
      <dgm:spPr/>
      <dgm:t>
        <a:bodyPr/>
        <a:lstStyle/>
        <a:p>
          <a:endParaRPr lang="ru-RU"/>
        </a:p>
      </dgm:t>
    </dgm:pt>
    <dgm:pt modelId="{127560CE-36C5-4388-9EAA-6512912F7E13}" type="sibTrans" cxnId="{FD2AF054-372C-4E1E-B9FF-7E004A9AD2DA}">
      <dgm:prSet/>
      <dgm:spPr/>
      <dgm:t>
        <a:bodyPr/>
        <a:lstStyle/>
        <a:p>
          <a:endParaRPr lang="ru-RU"/>
        </a:p>
      </dgm:t>
    </dgm:pt>
    <dgm:pt modelId="{50EADDB9-159A-426A-AFF2-4876908D3C31}">
      <dgm:prSet phldrT="[Текст]"/>
      <dgm:spPr/>
      <dgm:t>
        <a:bodyPr/>
        <a:lstStyle/>
        <a:p>
          <a:r>
            <a:rPr lang="ru-RU" dirty="0"/>
            <a:t>Пишем тесты</a:t>
          </a:r>
        </a:p>
      </dgm:t>
    </dgm:pt>
    <dgm:pt modelId="{E0DBB252-80F5-4073-AC91-8F14F4CA7788}" type="parTrans" cxnId="{234CDF7E-3A55-45BA-A185-7CB826768543}">
      <dgm:prSet/>
      <dgm:spPr/>
      <dgm:t>
        <a:bodyPr/>
        <a:lstStyle/>
        <a:p>
          <a:endParaRPr lang="ru-RU"/>
        </a:p>
      </dgm:t>
    </dgm:pt>
    <dgm:pt modelId="{ADBD0EA4-77EB-428E-8FC6-EDF922F5D3BD}" type="sibTrans" cxnId="{234CDF7E-3A55-45BA-A185-7CB826768543}">
      <dgm:prSet/>
      <dgm:spPr/>
      <dgm:t>
        <a:bodyPr/>
        <a:lstStyle/>
        <a:p>
          <a:endParaRPr lang="ru-RU"/>
        </a:p>
      </dgm:t>
    </dgm:pt>
    <dgm:pt modelId="{63B84E7D-AD43-434E-B3F8-423D8BABA1DB}">
      <dgm:prSet phldrT="[Текст]"/>
      <dgm:spPr/>
      <dgm:t>
        <a:bodyPr/>
        <a:lstStyle/>
        <a:p>
          <a:r>
            <a:rPr lang="ru-RU" dirty="0"/>
            <a:t>Тест 1</a:t>
          </a:r>
        </a:p>
      </dgm:t>
    </dgm:pt>
    <dgm:pt modelId="{F5DF0246-C99B-4AD9-AA03-2FE3AEDD2C00}" type="parTrans" cxnId="{E03938A7-F4B7-4FFC-972A-B24B82A44F3D}">
      <dgm:prSet/>
      <dgm:spPr/>
      <dgm:t>
        <a:bodyPr/>
        <a:lstStyle/>
        <a:p>
          <a:endParaRPr lang="ru-RU"/>
        </a:p>
      </dgm:t>
    </dgm:pt>
    <dgm:pt modelId="{00897C25-B91B-4995-861C-FB3A4413913F}" type="sibTrans" cxnId="{E03938A7-F4B7-4FFC-972A-B24B82A44F3D}">
      <dgm:prSet/>
      <dgm:spPr/>
      <dgm:t>
        <a:bodyPr/>
        <a:lstStyle/>
        <a:p>
          <a:endParaRPr lang="ru-RU"/>
        </a:p>
      </dgm:t>
    </dgm:pt>
    <dgm:pt modelId="{9455925A-CD65-4E11-B5DE-6E68E81B62C7}">
      <dgm:prSet phldrT="[Текст]"/>
      <dgm:spPr/>
      <dgm:t>
        <a:bodyPr/>
        <a:lstStyle/>
        <a:p>
          <a:r>
            <a:rPr lang="ru-RU" dirty="0"/>
            <a:t>Модуль 2</a:t>
          </a:r>
        </a:p>
      </dgm:t>
    </dgm:pt>
    <dgm:pt modelId="{B739382A-39D7-4826-8140-1BB713AED7A1}" type="parTrans" cxnId="{6E78C293-E920-4344-9700-81A36F4909E1}">
      <dgm:prSet/>
      <dgm:spPr/>
      <dgm:t>
        <a:bodyPr/>
        <a:lstStyle/>
        <a:p>
          <a:endParaRPr lang="ru-RU"/>
        </a:p>
      </dgm:t>
    </dgm:pt>
    <dgm:pt modelId="{14CA87CF-9F44-444A-BF64-D583EBC319C9}" type="sibTrans" cxnId="{6E78C293-E920-4344-9700-81A36F4909E1}">
      <dgm:prSet/>
      <dgm:spPr/>
      <dgm:t>
        <a:bodyPr/>
        <a:lstStyle/>
        <a:p>
          <a:endParaRPr lang="ru-RU"/>
        </a:p>
      </dgm:t>
    </dgm:pt>
    <dgm:pt modelId="{0A05BE3D-2BA2-498F-9AE9-0B889B7EC787}">
      <dgm:prSet phldrT="[Текст]"/>
      <dgm:spPr/>
      <dgm:t>
        <a:bodyPr/>
        <a:lstStyle/>
        <a:p>
          <a:r>
            <a:rPr lang="ru-RU" dirty="0"/>
            <a:t>Модуль 3</a:t>
          </a:r>
        </a:p>
      </dgm:t>
    </dgm:pt>
    <dgm:pt modelId="{E16E5762-2358-45B0-B2A9-D6754702E3F5}" type="parTrans" cxnId="{C4506FA2-D3E6-4921-A7FD-E88ECB45FE8D}">
      <dgm:prSet/>
      <dgm:spPr/>
      <dgm:t>
        <a:bodyPr/>
        <a:lstStyle/>
        <a:p>
          <a:endParaRPr lang="ru-RU"/>
        </a:p>
      </dgm:t>
    </dgm:pt>
    <dgm:pt modelId="{2EE98B9E-AFA8-469D-93E0-4F286163F9F3}" type="sibTrans" cxnId="{C4506FA2-D3E6-4921-A7FD-E88ECB45FE8D}">
      <dgm:prSet/>
      <dgm:spPr/>
      <dgm:t>
        <a:bodyPr/>
        <a:lstStyle/>
        <a:p>
          <a:endParaRPr lang="ru-RU"/>
        </a:p>
      </dgm:t>
    </dgm:pt>
    <dgm:pt modelId="{E019159A-FDA5-4658-9A1B-3BBBCAF142CD}">
      <dgm:prSet phldrT="[Текст]"/>
      <dgm:spPr/>
      <dgm:t>
        <a:bodyPr/>
        <a:lstStyle/>
        <a:p>
          <a:r>
            <a:rPr lang="ru-RU" dirty="0"/>
            <a:t>…</a:t>
          </a:r>
        </a:p>
      </dgm:t>
    </dgm:pt>
    <dgm:pt modelId="{CDCDE9C4-92D8-4A4A-BD34-C528E281E1D9}" type="parTrans" cxnId="{E3C171F9-528B-4BDA-813C-787A05B84D94}">
      <dgm:prSet/>
      <dgm:spPr/>
      <dgm:t>
        <a:bodyPr/>
        <a:lstStyle/>
        <a:p>
          <a:endParaRPr lang="ru-RU"/>
        </a:p>
      </dgm:t>
    </dgm:pt>
    <dgm:pt modelId="{145EF041-060C-40B2-91F7-0F64383EEFE8}" type="sibTrans" cxnId="{E3C171F9-528B-4BDA-813C-787A05B84D94}">
      <dgm:prSet/>
      <dgm:spPr/>
      <dgm:t>
        <a:bodyPr/>
        <a:lstStyle/>
        <a:p>
          <a:endParaRPr lang="ru-RU"/>
        </a:p>
      </dgm:t>
    </dgm:pt>
    <dgm:pt modelId="{2C33EC60-BD03-425A-97E1-542722791140}">
      <dgm:prSet phldrT="[Текст]"/>
      <dgm:spPr/>
      <dgm:t>
        <a:bodyPr/>
        <a:lstStyle/>
        <a:p>
          <a:r>
            <a:rPr lang="ru-RU" dirty="0"/>
            <a:t>Тест Кейс 2</a:t>
          </a:r>
        </a:p>
      </dgm:t>
    </dgm:pt>
    <dgm:pt modelId="{22348E3C-0962-4B17-9F5D-D9A9C1649E6D}" type="parTrans" cxnId="{C9DF76D6-37AF-49F0-8096-A20F396784B7}">
      <dgm:prSet/>
      <dgm:spPr/>
      <dgm:t>
        <a:bodyPr/>
        <a:lstStyle/>
        <a:p>
          <a:endParaRPr lang="ru-RU"/>
        </a:p>
      </dgm:t>
    </dgm:pt>
    <dgm:pt modelId="{FDB8BA75-5EFA-497E-A68F-284699E36E23}" type="sibTrans" cxnId="{C9DF76D6-37AF-49F0-8096-A20F396784B7}">
      <dgm:prSet/>
      <dgm:spPr/>
      <dgm:t>
        <a:bodyPr/>
        <a:lstStyle/>
        <a:p>
          <a:endParaRPr lang="ru-RU"/>
        </a:p>
      </dgm:t>
    </dgm:pt>
    <dgm:pt modelId="{DF8514FD-9812-402F-8457-82EAC16E327A}">
      <dgm:prSet phldrT="[Текст]"/>
      <dgm:spPr/>
      <dgm:t>
        <a:bodyPr/>
        <a:lstStyle/>
        <a:p>
          <a:r>
            <a:rPr lang="ru-RU" dirty="0"/>
            <a:t>Тест Кейс 3</a:t>
          </a:r>
        </a:p>
      </dgm:t>
    </dgm:pt>
    <dgm:pt modelId="{06208A9C-8D3A-4DCD-907D-507EFD49D159}" type="parTrans" cxnId="{DE812982-B178-4B08-A517-03D30DC48D32}">
      <dgm:prSet/>
      <dgm:spPr/>
      <dgm:t>
        <a:bodyPr/>
        <a:lstStyle/>
        <a:p>
          <a:endParaRPr lang="ru-RU"/>
        </a:p>
      </dgm:t>
    </dgm:pt>
    <dgm:pt modelId="{DA302D21-891C-42A4-9B37-16C26FD443AF}" type="sibTrans" cxnId="{DE812982-B178-4B08-A517-03D30DC48D32}">
      <dgm:prSet/>
      <dgm:spPr/>
      <dgm:t>
        <a:bodyPr/>
        <a:lstStyle/>
        <a:p>
          <a:endParaRPr lang="ru-RU"/>
        </a:p>
      </dgm:t>
    </dgm:pt>
    <dgm:pt modelId="{E27EBB2F-49DA-4E94-8BF0-204E6E8561BE}">
      <dgm:prSet phldrT="[Текст]"/>
      <dgm:spPr/>
      <dgm:t>
        <a:bodyPr/>
        <a:lstStyle/>
        <a:p>
          <a:r>
            <a:rPr lang="ru-RU" dirty="0"/>
            <a:t>…</a:t>
          </a:r>
        </a:p>
      </dgm:t>
    </dgm:pt>
    <dgm:pt modelId="{AC9981D6-8003-47D0-893A-B8571BDACBB2}" type="parTrans" cxnId="{05463F33-9347-43B9-956F-4B418D6321FE}">
      <dgm:prSet/>
      <dgm:spPr/>
      <dgm:t>
        <a:bodyPr/>
        <a:lstStyle/>
        <a:p>
          <a:endParaRPr lang="ru-RU"/>
        </a:p>
      </dgm:t>
    </dgm:pt>
    <dgm:pt modelId="{4ED34F25-1D17-401C-A0F9-82725E3D8B2F}" type="sibTrans" cxnId="{05463F33-9347-43B9-956F-4B418D6321FE}">
      <dgm:prSet/>
      <dgm:spPr/>
      <dgm:t>
        <a:bodyPr/>
        <a:lstStyle/>
        <a:p>
          <a:endParaRPr lang="ru-RU"/>
        </a:p>
      </dgm:t>
    </dgm:pt>
    <dgm:pt modelId="{4AF3319F-1617-46FE-9FC0-1CA5C03E94AB}">
      <dgm:prSet phldrT="[Текст]"/>
      <dgm:spPr/>
      <dgm:t>
        <a:bodyPr/>
        <a:lstStyle/>
        <a:p>
          <a:r>
            <a:rPr lang="ru-RU" dirty="0"/>
            <a:t>Тест 2</a:t>
          </a:r>
        </a:p>
      </dgm:t>
    </dgm:pt>
    <dgm:pt modelId="{8DFE597B-167B-4871-9BF9-1D99594B8D15}" type="parTrans" cxnId="{0049153F-CAE0-4113-A692-7FEDA29E12B5}">
      <dgm:prSet/>
      <dgm:spPr/>
      <dgm:t>
        <a:bodyPr/>
        <a:lstStyle/>
        <a:p>
          <a:endParaRPr lang="ru-RU"/>
        </a:p>
      </dgm:t>
    </dgm:pt>
    <dgm:pt modelId="{38A24045-174F-4548-A0F7-4DAC8568336E}" type="sibTrans" cxnId="{0049153F-CAE0-4113-A692-7FEDA29E12B5}">
      <dgm:prSet/>
      <dgm:spPr/>
      <dgm:t>
        <a:bodyPr/>
        <a:lstStyle/>
        <a:p>
          <a:endParaRPr lang="ru-RU"/>
        </a:p>
      </dgm:t>
    </dgm:pt>
    <dgm:pt modelId="{4A007958-3A35-4940-A76A-FF762BD9F44A}">
      <dgm:prSet phldrT="[Текст]"/>
      <dgm:spPr/>
      <dgm:t>
        <a:bodyPr/>
        <a:lstStyle/>
        <a:p>
          <a:r>
            <a:rPr lang="ru-RU" dirty="0"/>
            <a:t>Тест 3</a:t>
          </a:r>
        </a:p>
      </dgm:t>
    </dgm:pt>
    <dgm:pt modelId="{704F8E92-DE88-48F8-A66C-5F575944F271}" type="parTrans" cxnId="{9638279F-A34C-40C9-A756-40641B936994}">
      <dgm:prSet/>
      <dgm:spPr/>
      <dgm:t>
        <a:bodyPr/>
        <a:lstStyle/>
        <a:p>
          <a:endParaRPr lang="ru-RU"/>
        </a:p>
      </dgm:t>
    </dgm:pt>
    <dgm:pt modelId="{8E799062-49E7-4312-B90A-9E87C4C09D1E}" type="sibTrans" cxnId="{9638279F-A34C-40C9-A756-40641B936994}">
      <dgm:prSet/>
      <dgm:spPr/>
      <dgm:t>
        <a:bodyPr/>
        <a:lstStyle/>
        <a:p>
          <a:endParaRPr lang="ru-RU"/>
        </a:p>
      </dgm:t>
    </dgm:pt>
    <dgm:pt modelId="{DA278F79-624E-453D-AC39-B129007AD65D}">
      <dgm:prSet phldrT="[Текст]"/>
      <dgm:spPr/>
      <dgm:t>
        <a:bodyPr/>
        <a:lstStyle/>
        <a:p>
          <a:r>
            <a:rPr lang="ru-RU" dirty="0"/>
            <a:t>…</a:t>
          </a:r>
        </a:p>
      </dgm:t>
    </dgm:pt>
    <dgm:pt modelId="{A8AB0C0E-28CA-4CBB-A51B-4AB590966681}" type="parTrans" cxnId="{BFACADD6-AD0D-41B9-AC68-4971D852A1CF}">
      <dgm:prSet/>
      <dgm:spPr/>
      <dgm:t>
        <a:bodyPr/>
        <a:lstStyle/>
        <a:p>
          <a:endParaRPr lang="ru-RU"/>
        </a:p>
      </dgm:t>
    </dgm:pt>
    <dgm:pt modelId="{2831A2F5-2C31-4430-B02D-77BD136A8105}" type="sibTrans" cxnId="{BFACADD6-AD0D-41B9-AC68-4971D852A1CF}">
      <dgm:prSet/>
      <dgm:spPr/>
      <dgm:t>
        <a:bodyPr/>
        <a:lstStyle/>
        <a:p>
          <a:endParaRPr lang="ru-RU"/>
        </a:p>
      </dgm:t>
    </dgm:pt>
    <dgm:pt modelId="{F2CBF97C-4E14-48A0-AF94-8CA4159F1FF9}">
      <dgm:prSet phldrT="[Текст]"/>
      <dgm:spPr/>
      <dgm:t>
        <a:bodyPr/>
        <a:lstStyle/>
        <a:p>
          <a:r>
            <a:rPr lang="ru-RU" dirty="0"/>
            <a:t>Тест 4</a:t>
          </a:r>
        </a:p>
      </dgm:t>
    </dgm:pt>
    <dgm:pt modelId="{84877320-8316-4AFE-B5FE-415EFB658625}" type="parTrans" cxnId="{4FF2B831-3899-4E72-B271-84C2AE160370}">
      <dgm:prSet/>
      <dgm:spPr/>
      <dgm:t>
        <a:bodyPr/>
        <a:lstStyle/>
        <a:p>
          <a:endParaRPr lang="ru-RU"/>
        </a:p>
      </dgm:t>
    </dgm:pt>
    <dgm:pt modelId="{E80420AB-4485-4D1F-A0D4-D88D3437D744}" type="sibTrans" cxnId="{4FF2B831-3899-4E72-B271-84C2AE160370}">
      <dgm:prSet/>
      <dgm:spPr/>
      <dgm:t>
        <a:bodyPr/>
        <a:lstStyle/>
        <a:p>
          <a:endParaRPr lang="ru-RU"/>
        </a:p>
      </dgm:t>
    </dgm:pt>
    <dgm:pt modelId="{0F9991D3-79E2-4F66-A2A9-B1F2AEB3E5B0}" type="pres">
      <dgm:prSet presAssocID="{9F210E39-9669-4CE9-94D9-4DE52D6B38A2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9E782C69-41F2-492D-B320-A63408CF7CDC}" type="pres">
      <dgm:prSet presAssocID="{6D10B29C-E62F-4000-8076-CF678C0FA37D}" presName="parentText1" presStyleLbl="node1" presStyleIdx="0" presStyleCnt="3">
        <dgm:presLayoutVars>
          <dgm:chMax/>
          <dgm:chPref val="3"/>
          <dgm:bulletEnabled val="1"/>
        </dgm:presLayoutVars>
      </dgm:prSet>
      <dgm:spPr/>
    </dgm:pt>
    <dgm:pt modelId="{3D66B372-DF8C-4B23-AC1B-41EB20E97DEA}" type="pres">
      <dgm:prSet presAssocID="{6D10B29C-E62F-4000-8076-CF678C0FA37D}" presName="childText1" presStyleLbl="solidAlignAcc1" presStyleIdx="0" presStyleCnt="3">
        <dgm:presLayoutVars>
          <dgm:chMax val="0"/>
          <dgm:chPref val="0"/>
          <dgm:bulletEnabled val="1"/>
        </dgm:presLayoutVars>
      </dgm:prSet>
      <dgm:spPr/>
    </dgm:pt>
    <dgm:pt modelId="{C86169C1-84AD-4438-95AD-C39895104F52}" type="pres">
      <dgm:prSet presAssocID="{E5AADCC5-7925-4B3A-AF4F-2B0A280C268B}" presName="parentText2" presStyleLbl="node1" presStyleIdx="1" presStyleCnt="3">
        <dgm:presLayoutVars>
          <dgm:chMax/>
          <dgm:chPref val="3"/>
          <dgm:bulletEnabled val="1"/>
        </dgm:presLayoutVars>
      </dgm:prSet>
      <dgm:spPr/>
    </dgm:pt>
    <dgm:pt modelId="{8A526CE4-6786-4A18-ACB6-643D9EF9791A}" type="pres">
      <dgm:prSet presAssocID="{E5AADCC5-7925-4B3A-AF4F-2B0A280C268B}" presName="childText2" presStyleLbl="solidAlignAcc1" presStyleIdx="1" presStyleCnt="3">
        <dgm:presLayoutVars>
          <dgm:chMax val="0"/>
          <dgm:chPref val="0"/>
          <dgm:bulletEnabled val="1"/>
        </dgm:presLayoutVars>
      </dgm:prSet>
      <dgm:spPr/>
    </dgm:pt>
    <dgm:pt modelId="{E5B1DB96-AF48-4814-AA0B-1C068D6123D9}" type="pres">
      <dgm:prSet presAssocID="{50EADDB9-159A-426A-AFF2-4876908D3C31}" presName="parentText3" presStyleLbl="node1" presStyleIdx="2" presStyleCnt="3">
        <dgm:presLayoutVars>
          <dgm:chMax/>
          <dgm:chPref val="3"/>
          <dgm:bulletEnabled val="1"/>
        </dgm:presLayoutVars>
      </dgm:prSet>
      <dgm:spPr/>
    </dgm:pt>
    <dgm:pt modelId="{519CB772-F8CD-4280-8D35-9DED9EE2846D}" type="pres">
      <dgm:prSet presAssocID="{50EADDB9-159A-426A-AFF2-4876908D3C31}" presName="childText3" presStyleLbl="solidAlignAcc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8332505-C074-485B-A6A5-E9057C7CD85B}" type="presOf" srcId="{F2CBF97C-4E14-48A0-AF94-8CA4159F1FF9}" destId="{519CB772-F8CD-4280-8D35-9DED9EE2846D}" srcOrd="0" destOrd="3" presId="urn:microsoft.com/office/officeart/2009/3/layout/IncreasingArrowsProcess"/>
    <dgm:cxn modelId="{95EC9217-3B67-4E36-864F-76E9780B8D74}" type="presOf" srcId="{362BC20B-717D-41C6-86E8-35B02FE02B60}" destId="{8A526CE4-6786-4A18-ACB6-643D9EF9791A}" srcOrd="0" destOrd="0" presId="urn:microsoft.com/office/officeart/2009/3/layout/IncreasingArrowsProcess"/>
    <dgm:cxn modelId="{A7C0BC22-0651-43A4-9146-7BFB2B4A20FD}" srcId="{6D10B29C-E62F-4000-8076-CF678C0FA37D}" destId="{EBC50334-E199-46F7-9C7C-6E1C73F371E1}" srcOrd="0" destOrd="0" parTransId="{26F4AED1-E3BC-4C38-B8BB-FC89B18EF8A7}" sibTransId="{245D96D0-3DFF-43C7-B7CB-DC6DCA59B589}"/>
    <dgm:cxn modelId="{D907762A-2611-467D-A2DE-8ABC0AA9B25F}" type="presOf" srcId="{2C33EC60-BD03-425A-97E1-542722791140}" destId="{8A526CE4-6786-4A18-ACB6-643D9EF9791A}" srcOrd="0" destOrd="1" presId="urn:microsoft.com/office/officeart/2009/3/layout/IncreasingArrowsProcess"/>
    <dgm:cxn modelId="{4FF2B831-3899-4E72-B271-84C2AE160370}" srcId="{50EADDB9-159A-426A-AFF2-4876908D3C31}" destId="{F2CBF97C-4E14-48A0-AF94-8CA4159F1FF9}" srcOrd="3" destOrd="0" parTransId="{84877320-8316-4AFE-B5FE-415EFB658625}" sibTransId="{E80420AB-4485-4D1F-A0D4-D88D3437D744}"/>
    <dgm:cxn modelId="{05463F33-9347-43B9-956F-4B418D6321FE}" srcId="{E5AADCC5-7925-4B3A-AF4F-2B0A280C268B}" destId="{E27EBB2F-49DA-4E94-8BF0-204E6E8561BE}" srcOrd="3" destOrd="0" parTransId="{AC9981D6-8003-47D0-893A-B8571BDACBB2}" sibTransId="{4ED34F25-1D17-401C-A0F9-82725E3D8B2F}"/>
    <dgm:cxn modelId="{0049153F-CAE0-4113-A692-7FEDA29E12B5}" srcId="{50EADDB9-159A-426A-AFF2-4876908D3C31}" destId="{4AF3319F-1617-46FE-9FC0-1CA5C03E94AB}" srcOrd="1" destOrd="0" parTransId="{8DFE597B-167B-4871-9BF9-1D99594B8D15}" sibTransId="{38A24045-174F-4548-A0F7-4DAC8568336E}"/>
    <dgm:cxn modelId="{5F98C045-472C-4FAE-B31C-B9BF0F29C859}" type="presOf" srcId="{6D10B29C-E62F-4000-8076-CF678C0FA37D}" destId="{9E782C69-41F2-492D-B320-A63408CF7CDC}" srcOrd="0" destOrd="0" presId="urn:microsoft.com/office/officeart/2009/3/layout/IncreasingArrowsProcess"/>
    <dgm:cxn modelId="{6F552B4C-C558-4118-A413-AE7FF366B5C1}" type="presOf" srcId="{4A007958-3A35-4940-A76A-FF762BD9F44A}" destId="{519CB772-F8CD-4280-8D35-9DED9EE2846D}" srcOrd="0" destOrd="2" presId="urn:microsoft.com/office/officeart/2009/3/layout/IncreasingArrowsProcess"/>
    <dgm:cxn modelId="{40828F70-0A95-46F7-9A34-06A8D6639F03}" type="presOf" srcId="{0A05BE3D-2BA2-498F-9AE9-0B889B7EC787}" destId="{3D66B372-DF8C-4B23-AC1B-41EB20E97DEA}" srcOrd="0" destOrd="2" presId="urn:microsoft.com/office/officeart/2009/3/layout/IncreasingArrowsProcess"/>
    <dgm:cxn modelId="{FD2AF054-372C-4E1E-B9FF-7E004A9AD2DA}" srcId="{E5AADCC5-7925-4B3A-AF4F-2B0A280C268B}" destId="{362BC20B-717D-41C6-86E8-35B02FE02B60}" srcOrd="0" destOrd="0" parTransId="{1B27A0B7-0F93-496F-A860-A76BBECE120D}" sibTransId="{127560CE-36C5-4388-9EAA-6512912F7E13}"/>
    <dgm:cxn modelId="{96A0B458-8F91-4469-8773-93C4A790EE57}" type="presOf" srcId="{EBC50334-E199-46F7-9C7C-6E1C73F371E1}" destId="{3D66B372-DF8C-4B23-AC1B-41EB20E97DEA}" srcOrd="0" destOrd="0" presId="urn:microsoft.com/office/officeart/2009/3/layout/IncreasingArrowsProcess"/>
    <dgm:cxn modelId="{5D687159-ADA1-49D8-A4A2-8FCEC91D3A5F}" type="presOf" srcId="{DF8514FD-9812-402F-8457-82EAC16E327A}" destId="{8A526CE4-6786-4A18-ACB6-643D9EF9791A}" srcOrd="0" destOrd="2" presId="urn:microsoft.com/office/officeart/2009/3/layout/IncreasingArrowsProcess"/>
    <dgm:cxn modelId="{4012617C-D7DD-45C0-B33D-1BA24C99C0B2}" type="presOf" srcId="{9455925A-CD65-4E11-B5DE-6E68E81B62C7}" destId="{3D66B372-DF8C-4B23-AC1B-41EB20E97DEA}" srcOrd="0" destOrd="1" presId="urn:microsoft.com/office/officeart/2009/3/layout/IncreasingArrowsProcess"/>
    <dgm:cxn modelId="{234CDF7E-3A55-45BA-A185-7CB826768543}" srcId="{9F210E39-9669-4CE9-94D9-4DE52D6B38A2}" destId="{50EADDB9-159A-426A-AFF2-4876908D3C31}" srcOrd="2" destOrd="0" parTransId="{E0DBB252-80F5-4073-AC91-8F14F4CA7788}" sibTransId="{ADBD0EA4-77EB-428E-8FC6-EDF922F5D3BD}"/>
    <dgm:cxn modelId="{AD401A82-0C4E-4A99-8920-2A4C8DEF4704}" type="presOf" srcId="{E019159A-FDA5-4658-9A1B-3BBBCAF142CD}" destId="{3D66B372-DF8C-4B23-AC1B-41EB20E97DEA}" srcOrd="0" destOrd="3" presId="urn:microsoft.com/office/officeart/2009/3/layout/IncreasingArrowsProcess"/>
    <dgm:cxn modelId="{DE812982-B178-4B08-A517-03D30DC48D32}" srcId="{E5AADCC5-7925-4B3A-AF4F-2B0A280C268B}" destId="{DF8514FD-9812-402F-8457-82EAC16E327A}" srcOrd="2" destOrd="0" parTransId="{06208A9C-8D3A-4DCD-907D-507EFD49D159}" sibTransId="{DA302D21-891C-42A4-9B37-16C26FD443AF}"/>
    <dgm:cxn modelId="{13523888-5828-4835-AFDE-C8286371657B}" type="presOf" srcId="{DA278F79-624E-453D-AC39-B129007AD65D}" destId="{519CB772-F8CD-4280-8D35-9DED9EE2846D}" srcOrd="0" destOrd="4" presId="urn:microsoft.com/office/officeart/2009/3/layout/IncreasingArrowsProcess"/>
    <dgm:cxn modelId="{AEE5D491-60FC-43DF-8B7F-7CC44F734696}" type="presOf" srcId="{E5AADCC5-7925-4B3A-AF4F-2B0A280C268B}" destId="{C86169C1-84AD-4438-95AD-C39895104F52}" srcOrd="0" destOrd="0" presId="urn:microsoft.com/office/officeart/2009/3/layout/IncreasingArrowsProcess"/>
    <dgm:cxn modelId="{6E78C293-E920-4344-9700-81A36F4909E1}" srcId="{6D10B29C-E62F-4000-8076-CF678C0FA37D}" destId="{9455925A-CD65-4E11-B5DE-6E68E81B62C7}" srcOrd="1" destOrd="0" parTransId="{B739382A-39D7-4826-8140-1BB713AED7A1}" sibTransId="{14CA87CF-9F44-444A-BF64-D583EBC319C9}"/>
    <dgm:cxn modelId="{A23CD99C-FE0A-425D-8F8D-B9B111260DA1}" type="presOf" srcId="{63B84E7D-AD43-434E-B3F8-423D8BABA1DB}" destId="{519CB772-F8CD-4280-8D35-9DED9EE2846D}" srcOrd="0" destOrd="0" presId="urn:microsoft.com/office/officeart/2009/3/layout/IncreasingArrowsProcess"/>
    <dgm:cxn modelId="{9638279F-A34C-40C9-A756-40641B936994}" srcId="{50EADDB9-159A-426A-AFF2-4876908D3C31}" destId="{4A007958-3A35-4940-A76A-FF762BD9F44A}" srcOrd="2" destOrd="0" parTransId="{704F8E92-DE88-48F8-A66C-5F575944F271}" sibTransId="{8E799062-49E7-4312-B90A-9E87C4C09D1E}"/>
    <dgm:cxn modelId="{C4506FA2-D3E6-4921-A7FD-E88ECB45FE8D}" srcId="{6D10B29C-E62F-4000-8076-CF678C0FA37D}" destId="{0A05BE3D-2BA2-498F-9AE9-0B889B7EC787}" srcOrd="2" destOrd="0" parTransId="{E16E5762-2358-45B0-B2A9-D6754702E3F5}" sibTransId="{2EE98B9E-AFA8-469D-93E0-4F286163F9F3}"/>
    <dgm:cxn modelId="{E03938A7-F4B7-4FFC-972A-B24B82A44F3D}" srcId="{50EADDB9-159A-426A-AFF2-4876908D3C31}" destId="{63B84E7D-AD43-434E-B3F8-423D8BABA1DB}" srcOrd="0" destOrd="0" parTransId="{F5DF0246-C99B-4AD9-AA03-2FE3AEDD2C00}" sibTransId="{00897C25-B91B-4995-861C-FB3A4413913F}"/>
    <dgm:cxn modelId="{3EC017B1-52F7-451A-9A70-8F93B0112B20}" type="presOf" srcId="{9F210E39-9669-4CE9-94D9-4DE52D6B38A2}" destId="{0F9991D3-79E2-4F66-A2A9-B1F2AEB3E5B0}" srcOrd="0" destOrd="0" presId="urn:microsoft.com/office/officeart/2009/3/layout/IncreasingArrowsProcess"/>
    <dgm:cxn modelId="{7A9EAEC3-D609-4F68-A03A-95AE0E79B159}" type="presOf" srcId="{4AF3319F-1617-46FE-9FC0-1CA5C03E94AB}" destId="{519CB772-F8CD-4280-8D35-9DED9EE2846D}" srcOrd="0" destOrd="1" presId="urn:microsoft.com/office/officeart/2009/3/layout/IncreasingArrowsProcess"/>
    <dgm:cxn modelId="{C9DF76D6-37AF-49F0-8096-A20F396784B7}" srcId="{E5AADCC5-7925-4B3A-AF4F-2B0A280C268B}" destId="{2C33EC60-BD03-425A-97E1-542722791140}" srcOrd="1" destOrd="0" parTransId="{22348E3C-0962-4B17-9F5D-D9A9C1649E6D}" sibTransId="{FDB8BA75-5EFA-497E-A68F-284699E36E23}"/>
    <dgm:cxn modelId="{BFACADD6-AD0D-41B9-AC68-4971D852A1CF}" srcId="{50EADDB9-159A-426A-AFF2-4876908D3C31}" destId="{DA278F79-624E-453D-AC39-B129007AD65D}" srcOrd="4" destOrd="0" parTransId="{A8AB0C0E-28CA-4CBB-A51B-4AB590966681}" sibTransId="{2831A2F5-2C31-4430-B02D-77BD136A8105}"/>
    <dgm:cxn modelId="{E5C1A7E3-D803-4604-9376-B814F5D30C25}" srcId="{9F210E39-9669-4CE9-94D9-4DE52D6B38A2}" destId="{E5AADCC5-7925-4B3A-AF4F-2B0A280C268B}" srcOrd="1" destOrd="0" parTransId="{7C4131FF-CB26-4DA0-B2AB-943642A259A2}" sibTransId="{72BB1538-2745-4967-B3DF-D966DC9ECE02}"/>
    <dgm:cxn modelId="{229F75E4-7F04-439A-BC09-A0AC9BA1EA3C}" srcId="{9F210E39-9669-4CE9-94D9-4DE52D6B38A2}" destId="{6D10B29C-E62F-4000-8076-CF678C0FA37D}" srcOrd="0" destOrd="0" parTransId="{4EC32EFF-AFA6-4FAC-8064-0965A9469C97}" sibTransId="{2EA65DA2-EA1A-4FD3-9281-459846A62F74}"/>
    <dgm:cxn modelId="{0EDB9BED-B4FE-4914-9F5D-85AAC1AAC834}" type="presOf" srcId="{E27EBB2F-49DA-4E94-8BF0-204E6E8561BE}" destId="{8A526CE4-6786-4A18-ACB6-643D9EF9791A}" srcOrd="0" destOrd="3" presId="urn:microsoft.com/office/officeart/2009/3/layout/IncreasingArrowsProcess"/>
    <dgm:cxn modelId="{646982EF-152B-42E4-8299-A32C421094FC}" type="presOf" srcId="{50EADDB9-159A-426A-AFF2-4876908D3C31}" destId="{E5B1DB96-AF48-4814-AA0B-1C068D6123D9}" srcOrd="0" destOrd="0" presId="urn:microsoft.com/office/officeart/2009/3/layout/IncreasingArrowsProcess"/>
    <dgm:cxn modelId="{E3C171F9-528B-4BDA-813C-787A05B84D94}" srcId="{6D10B29C-E62F-4000-8076-CF678C0FA37D}" destId="{E019159A-FDA5-4658-9A1B-3BBBCAF142CD}" srcOrd="3" destOrd="0" parTransId="{CDCDE9C4-92D8-4A4A-BD34-C528E281E1D9}" sibTransId="{145EF041-060C-40B2-91F7-0F64383EEFE8}"/>
    <dgm:cxn modelId="{6ECDEF23-866C-4CAD-B2EA-55C7620C8D2B}" type="presParOf" srcId="{0F9991D3-79E2-4F66-A2A9-B1F2AEB3E5B0}" destId="{9E782C69-41F2-492D-B320-A63408CF7CDC}" srcOrd="0" destOrd="0" presId="urn:microsoft.com/office/officeart/2009/3/layout/IncreasingArrowsProcess"/>
    <dgm:cxn modelId="{24F5E044-7C15-43C9-89B1-B6F8E054AD73}" type="presParOf" srcId="{0F9991D3-79E2-4F66-A2A9-B1F2AEB3E5B0}" destId="{3D66B372-DF8C-4B23-AC1B-41EB20E97DEA}" srcOrd="1" destOrd="0" presId="urn:microsoft.com/office/officeart/2009/3/layout/IncreasingArrowsProcess"/>
    <dgm:cxn modelId="{AF3E752D-EEA4-4B0F-9BC2-831D0849B715}" type="presParOf" srcId="{0F9991D3-79E2-4F66-A2A9-B1F2AEB3E5B0}" destId="{C86169C1-84AD-4438-95AD-C39895104F52}" srcOrd="2" destOrd="0" presId="urn:microsoft.com/office/officeart/2009/3/layout/IncreasingArrowsProcess"/>
    <dgm:cxn modelId="{711CEB88-5911-4CCB-B533-941B6F365B6F}" type="presParOf" srcId="{0F9991D3-79E2-4F66-A2A9-B1F2AEB3E5B0}" destId="{8A526CE4-6786-4A18-ACB6-643D9EF9791A}" srcOrd="3" destOrd="0" presId="urn:microsoft.com/office/officeart/2009/3/layout/IncreasingArrowsProcess"/>
    <dgm:cxn modelId="{E2E0859D-95CB-455F-9B4E-6F210788FF1A}" type="presParOf" srcId="{0F9991D3-79E2-4F66-A2A9-B1F2AEB3E5B0}" destId="{E5B1DB96-AF48-4814-AA0B-1C068D6123D9}" srcOrd="4" destOrd="0" presId="urn:microsoft.com/office/officeart/2009/3/layout/IncreasingArrowsProcess"/>
    <dgm:cxn modelId="{55C6F0D6-6001-4EE4-813F-6FC5928BAE5E}" type="presParOf" srcId="{0F9991D3-79E2-4F66-A2A9-B1F2AEB3E5B0}" destId="{519CB772-F8CD-4280-8D35-9DED9EE2846D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B6E6EAF-9E6B-4787-9724-2C7D9DF128E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FBD238BD-3882-468C-81F3-2F66CC3341C4}">
      <dgm:prSet phldrT="[Текст]"/>
      <dgm:spPr/>
      <dgm:t>
        <a:bodyPr/>
        <a:lstStyle/>
        <a:p>
          <a:r>
            <a:rPr lang="en-US" dirty="0"/>
            <a:t>Feature #1</a:t>
          </a:r>
          <a:endParaRPr lang="ru-RU" dirty="0"/>
        </a:p>
      </dgm:t>
    </dgm:pt>
    <dgm:pt modelId="{E55765D1-5439-4337-A1D0-CA73A1A3CAAA}" type="parTrans" cxnId="{F234840E-EC23-4FEE-8C81-45750F56A29E}">
      <dgm:prSet/>
      <dgm:spPr/>
      <dgm:t>
        <a:bodyPr/>
        <a:lstStyle/>
        <a:p>
          <a:endParaRPr lang="ru-RU"/>
        </a:p>
      </dgm:t>
    </dgm:pt>
    <dgm:pt modelId="{19178DF9-7D85-45B8-BAF8-D207A174D4FA}" type="sibTrans" cxnId="{F234840E-EC23-4FEE-8C81-45750F56A29E}">
      <dgm:prSet/>
      <dgm:spPr/>
      <dgm:t>
        <a:bodyPr/>
        <a:lstStyle/>
        <a:p>
          <a:endParaRPr lang="ru-RU"/>
        </a:p>
      </dgm:t>
    </dgm:pt>
    <dgm:pt modelId="{F48B1294-D596-4889-97F8-E1D7860CBA2F}">
      <dgm:prSet phldrT="[Текст]"/>
      <dgm:spPr/>
      <dgm:t>
        <a:bodyPr/>
        <a:lstStyle/>
        <a:p>
          <a:r>
            <a:rPr lang="ru-RU" dirty="0"/>
            <a:t>Написать на все это тесты</a:t>
          </a:r>
        </a:p>
      </dgm:t>
    </dgm:pt>
    <dgm:pt modelId="{2B3BD2F1-10FD-4EFB-8D9E-7D0FF6BF183D}" type="parTrans" cxnId="{D0276A33-0226-4494-A73E-1E5F2CC60079}">
      <dgm:prSet/>
      <dgm:spPr/>
      <dgm:t>
        <a:bodyPr/>
        <a:lstStyle/>
        <a:p>
          <a:endParaRPr lang="ru-RU"/>
        </a:p>
      </dgm:t>
    </dgm:pt>
    <dgm:pt modelId="{2D43B0AB-B8F2-4244-AEE3-0D254AD6C5EF}" type="sibTrans" cxnId="{D0276A33-0226-4494-A73E-1E5F2CC60079}">
      <dgm:prSet/>
      <dgm:spPr/>
      <dgm:t>
        <a:bodyPr/>
        <a:lstStyle/>
        <a:p>
          <a:endParaRPr lang="ru-RU"/>
        </a:p>
      </dgm:t>
    </dgm:pt>
    <dgm:pt modelId="{07A4C3DB-EFCF-4F21-B272-42769F14186E}">
      <dgm:prSet phldrT="[Текст]"/>
      <dgm:spPr/>
      <dgm:t>
        <a:bodyPr/>
        <a:lstStyle/>
        <a:p>
          <a:r>
            <a:rPr lang="en-US" dirty="0"/>
            <a:t>Feature #2</a:t>
          </a:r>
          <a:endParaRPr lang="ru-RU" dirty="0"/>
        </a:p>
      </dgm:t>
    </dgm:pt>
    <dgm:pt modelId="{45967C80-8A7F-4721-8246-32EF897E7161}" type="parTrans" cxnId="{292549E1-6AFF-4E57-9449-916FC0C4D3DC}">
      <dgm:prSet/>
      <dgm:spPr/>
      <dgm:t>
        <a:bodyPr/>
        <a:lstStyle/>
        <a:p>
          <a:endParaRPr lang="ru-RU"/>
        </a:p>
      </dgm:t>
    </dgm:pt>
    <dgm:pt modelId="{5E212E9B-3A3C-462F-9237-876758CC04DF}" type="sibTrans" cxnId="{292549E1-6AFF-4E57-9449-916FC0C4D3DC}">
      <dgm:prSet/>
      <dgm:spPr/>
      <dgm:t>
        <a:bodyPr/>
        <a:lstStyle/>
        <a:p>
          <a:endParaRPr lang="ru-RU"/>
        </a:p>
      </dgm:t>
    </dgm:pt>
    <dgm:pt modelId="{C6B8B6BB-3EB0-4AE8-9C3A-5802702E2153}">
      <dgm:prSet phldrT="[Текст]"/>
      <dgm:spPr/>
      <dgm:t>
        <a:bodyPr/>
        <a:lstStyle/>
        <a:p>
          <a:r>
            <a:rPr lang="en-US" dirty="0"/>
            <a:t>1 Story Point</a:t>
          </a:r>
          <a:endParaRPr lang="ru-RU" dirty="0"/>
        </a:p>
      </dgm:t>
    </dgm:pt>
    <dgm:pt modelId="{20BDCDDC-26F9-48AC-ABCE-911AC070230E}" type="parTrans" cxnId="{DB2E8C7A-9A24-466D-A1AD-F1F925821332}">
      <dgm:prSet/>
      <dgm:spPr/>
      <dgm:t>
        <a:bodyPr/>
        <a:lstStyle/>
        <a:p>
          <a:endParaRPr lang="ru-RU"/>
        </a:p>
      </dgm:t>
    </dgm:pt>
    <dgm:pt modelId="{7DFD183C-272E-4841-9D4A-322FF567A726}" type="sibTrans" cxnId="{DB2E8C7A-9A24-466D-A1AD-F1F925821332}">
      <dgm:prSet/>
      <dgm:spPr/>
      <dgm:t>
        <a:bodyPr/>
        <a:lstStyle/>
        <a:p>
          <a:endParaRPr lang="ru-RU"/>
        </a:p>
      </dgm:t>
    </dgm:pt>
    <dgm:pt modelId="{87729F3C-5E4D-4920-9E74-746CDBF8D127}">
      <dgm:prSet phldrT="[Текст]"/>
      <dgm:spPr/>
      <dgm:t>
        <a:bodyPr/>
        <a:lstStyle/>
        <a:p>
          <a:r>
            <a:rPr lang="en-US" dirty="0"/>
            <a:t>2 Story Points</a:t>
          </a:r>
          <a:endParaRPr lang="ru-RU" dirty="0"/>
        </a:p>
      </dgm:t>
    </dgm:pt>
    <dgm:pt modelId="{B646ED33-22AA-494E-8FCF-CC0FE175B918}" type="parTrans" cxnId="{A468208A-DF64-4BCC-8941-3DD0E36C589A}">
      <dgm:prSet/>
      <dgm:spPr/>
      <dgm:t>
        <a:bodyPr/>
        <a:lstStyle/>
        <a:p>
          <a:endParaRPr lang="ru-RU"/>
        </a:p>
      </dgm:t>
    </dgm:pt>
    <dgm:pt modelId="{A0C88515-8B2C-433E-A6CE-D585E15F2ADA}" type="sibTrans" cxnId="{A468208A-DF64-4BCC-8941-3DD0E36C589A}">
      <dgm:prSet/>
      <dgm:spPr/>
      <dgm:t>
        <a:bodyPr/>
        <a:lstStyle/>
        <a:p>
          <a:endParaRPr lang="ru-RU"/>
        </a:p>
      </dgm:t>
    </dgm:pt>
    <dgm:pt modelId="{645F73EC-42C5-4C85-8696-41122C88AE77}">
      <dgm:prSet phldrT="[Текст]"/>
      <dgm:spPr/>
      <dgm:t>
        <a:bodyPr/>
        <a:lstStyle/>
        <a:p>
          <a:r>
            <a:rPr lang="en-US" dirty="0"/>
            <a:t>2 Story Points</a:t>
          </a:r>
          <a:endParaRPr lang="ru-RU" dirty="0"/>
        </a:p>
      </dgm:t>
    </dgm:pt>
    <dgm:pt modelId="{0B4B20C9-BA28-4FCF-8BC6-A00D470F59CA}" type="parTrans" cxnId="{2F1545CF-AC79-435F-B4FD-C254B664621F}">
      <dgm:prSet/>
      <dgm:spPr/>
      <dgm:t>
        <a:bodyPr/>
        <a:lstStyle/>
        <a:p>
          <a:endParaRPr lang="ru-RU"/>
        </a:p>
      </dgm:t>
    </dgm:pt>
    <dgm:pt modelId="{AE8B1AB9-3DE8-4242-A733-00ED8AD0D951}" type="sibTrans" cxnId="{2F1545CF-AC79-435F-B4FD-C254B664621F}">
      <dgm:prSet/>
      <dgm:spPr/>
      <dgm:t>
        <a:bodyPr/>
        <a:lstStyle/>
        <a:p>
          <a:endParaRPr lang="ru-RU"/>
        </a:p>
      </dgm:t>
    </dgm:pt>
    <dgm:pt modelId="{272A4548-21E8-4A7B-AE06-916E2991082F}" type="pres">
      <dgm:prSet presAssocID="{1B6E6EAF-9E6B-4787-9724-2C7D9DF128EF}" presName="linear" presStyleCnt="0">
        <dgm:presLayoutVars>
          <dgm:animLvl val="lvl"/>
          <dgm:resizeHandles val="exact"/>
        </dgm:presLayoutVars>
      </dgm:prSet>
      <dgm:spPr/>
    </dgm:pt>
    <dgm:pt modelId="{D7B170B8-47EA-4F0E-B887-670241B254B0}" type="pres">
      <dgm:prSet presAssocID="{FBD238BD-3882-468C-81F3-2F66CC3341C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9F66182-C400-41C5-B9AB-DF56C41B7571}" type="pres">
      <dgm:prSet presAssocID="{FBD238BD-3882-468C-81F3-2F66CC3341C4}" presName="childText" presStyleLbl="revTx" presStyleIdx="0" presStyleCnt="3">
        <dgm:presLayoutVars>
          <dgm:bulletEnabled val="1"/>
        </dgm:presLayoutVars>
      </dgm:prSet>
      <dgm:spPr/>
    </dgm:pt>
    <dgm:pt modelId="{C4960056-2A01-4E03-AAF1-7DAC0DB350BA}" type="pres">
      <dgm:prSet presAssocID="{07A4C3DB-EFCF-4F21-B272-42769F14186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DCC09E4-2783-453F-8B65-52F1AC50F234}" type="pres">
      <dgm:prSet presAssocID="{07A4C3DB-EFCF-4F21-B272-42769F14186E}" presName="childText" presStyleLbl="revTx" presStyleIdx="1" presStyleCnt="3">
        <dgm:presLayoutVars>
          <dgm:bulletEnabled val="1"/>
        </dgm:presLayoutVars>
      </dgm:prSet>
      <dgm:spPr/>
    </dgm:pt>
    <dgm:pt modelId="{82B43344-2D5D-464B-BEE9-DCB78E97B175}" type="pres">
      <dgm:prSet presAssocID="{F48B1294-D596-4889-97F8-E1D7860CBA2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4FAAFDA-D732-483A-AAA9-433DE787DE60}" type="pres">
      <dgm:prSet presAssocID="{F48B1294-D596-4889-97F8-E1D7860CBA2F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E5002207-BA4B-45CB-A41B-E421562875BE}" type="presOf" srcId="{87729F3C-5E4D-4920-9E74-746CDBF8D127}" destId="{8DCC09E4-2783-453F-8B65-52F1AC50F234}" srcOrd="0" destOrd="0" presId="urn:microsoft.com/office/officeart/2005/8/layout/vList2"/>
    <dgm:cxn modelId="{F234840E-EC23-4FEE-8C81-45750F56A29E}" srcId="{1B6E6EAF-9E6B-4787-9724-2C7D9DF128EF}" destId="{FBD238BD-3882-468C-81F3-2F66CC3341C4}" srcOrd="0" destOrd="0" parTransId="{E55765D1-5439-4337-A1D0-CA73A1A3CAAA}" sibTransId="{19178DF9-7D85-45B8-BAF8-D207A174D4FA}"/>
    <dgm:cxn modelId="{D0276A33-0226-4494-A73E-1E5F2CC60079}" srcId="{1B6E6EAF-9E6B-4787-9724-2C7D9DF128EF}" destId="{F48B1294-D596-4889-97F8-E1D7860CBA2F}" srcOrd="2" destOrd="0" parTransId="{2B3BD2F1-10FD-4EFB-8D9E-7D0FF6BF183D}" sibTransId="{2D43B0AB-B8F2-4244-AEE3-0D254AD6C5EF}"/>
    <dgm:cxn modelId="{C43CC665-D787-43AE-8BDD-771E2C9971F6}" type="presOf" srcId="{07A4C3DB-EFCF-4F21-B272-42769F14186E}" destId="{C4960056-2A01-4E03-AAF1-7DAC0DB350BA}" srcOrd="0" destOrd="0" presId="urn:microsoft.com/office/officeart/2005/8/layout/vList2"/>
    <dgm:cxn modelId="{0BBF0468-EF37-4D5F-A74E-303DBE15D08E}" type="presOf" srcId="{1B6E6EAF-9E6B-4787-9724-2C7D9DF128EF}" destId="{272A4548-21E8-4A7B-AE06-916E2991082F}" srcOrd="0" destOrd="0" presId="urn:microsoft.com/office/officeart/2005/8/layout/vList2"/>
    <dgm:cxn modelId="{DB2E8C7A-9A24-466D-A1AD-F1F925821332}" srcId="{FBD238BD-3882-468C-81F3-2F66CC3341C4}" destId="{C6B8B6BB-3EB0-4AE8-9C3A-5802702E2153}" srcOrd="0" destOrd="0" parTransId="{20BDCDDC-26F9-48AC-ABCE-911AC070230E}" sibTransId="{7DFD183C-272E-4841-9D4A-322FF567A726}"/>
    <dgm:cxn modelId="{A468208A-DF64-4BCC-8941-3DD0E36C589A}" srcId="{07A4C3DB-EFCF-4F21-B272-42769F14186E}" destId="{87729F3C-5E4D-4920-9E74-746CDBF8D127}" srcOrd="0" destOrd="0" parTransId="{B646ED33-22AA-494E-8FCF-CC0FE175B918}" sibTransId="{A0C88515-8B2C-433E-A6CE-D585E15F2ADA}"/>
    <dgm:cxn modelId="{D9AFB494-769E-45D4-BE87-421109728287}" type="presOf" srcId="{FBD238BD-3882-468C-81F3-2F66CC3341C4}" destId="{D7B170B8-47EA-4F0E-B887-670241B254B0}" srcOrd="0" destOrd="0" presId="urn:microsoft.com/office/officeart/2005/8/layout/vList2"/>
    <dgm:cxn modelId="{34DF479D-0E41-4B0A-B78E-46184A64E85A}" type="presOf" srcId="{C6B8B6BB-3EB0-4AE8-9C3A-5802702E2153}" destId="{C9F66182-C400-41C5-B9AB-DF56C41B7571}" srcOrd="0" destOrd="0" presId="urn:microsoft.com/office/officeart/2005/8/layout/vList2"/>
    <dgm:cxn modelId="{F68A28BB-ACFB-4621-B21A-CFEAB30C50DE}" type="presOf" srcId="{F48B1294-D596-4889-97F8-E1D7860CBA2F}" destId="{82B43344-2D5D-464B-BEE9-DCB78E97B175}" srcOrd="0" destOrd="0" presId="urn:microsoft.com/office/officeart/2005/8/layout/vList2"/>
    <dgm:cxn modelId="{2F1545CF-AC79-435F-B4FD-C254B664621F}" srcId="{F48B1294-D596-4889-97F8-E1D7860CBA2F}" destId="{645F73EC-42C5-4C85-8696-41122C88AE77}" srcOrd="0" destOrd="0" parTransId="{0B4B20C9-BA28-4FCF-8BC6-A00D470F59CA}" sibTransId="{AE8B1AB9-3DE8-4242-A733-00ED8AD0D951}"/>
    <dgm:cxn modelId="{FE772DD7-3FA1-4A9D-9312-F641FD98F7E4}" type="presOf" srcId="{645F73EC-42C5-4C85-8696-41122C88AE77}" destId="{44FAAFDA-D732-483A-AAA9-433DE787DE60}" srcOrd="0" destOrd="0" presId="urn:microsoft.com/office/officeart/2005/8/layout/vList2"/>
    <dgm:cxn modelId="{292549E1-6AFF-4E57-9449-916FC0C4D3DC}" srcId="{1B6E6EAF-9E6B-4787-9724-2C7D9DF128EF}" destId="{07A4C3DB-EFCF-4F21-B272-42769F14186E}" srcOrd="1" destOrd="0" parTransId="{45967C80-8A7F-4721-8246-32EF897E7161}" sibTransId="{5E212E9B-3A3C-462F-9237-876758CC04DF}"/>
    <dgm:cxn modelId="{94B551CF-6AE1-4DE6-8BCD-FAB4BC6A3B56}" type="presParOf" srcId="{272A4548-21E8-4A7B-AE06-916E2991082F}" destId="{D7B170B8-47EA-4F0E-B887-670241B254B0}" srcOrd="0" destOrd="0" presId="urn:microsoft.com/office/officeart/2005/8/layout/vList2"/>
    <dgm:cxn modelId="{B487B69B-4BBE-442F-9665-2E16B3AA5904}" type="presParOf" srcId="{272A4548-21E8-4A7B-AE06-916E2991082F}" destId="{C9F66182-C400-41C5-B9AB-DF56C41B7571}" srcOrd="1" destOrd="0" presId="urn:microsoft.com/office/officeart/2005/8/layout/vList2"/>
    <dgm:cxn modelId="{41851DAF-5D30-4B47-A814-8909969D76EB}" type="presParOf" srcId="{272A4548-21E8-4A7B-AE06-916E2991082F}" destId="{C4960056-2A01-4E03-AAF1-7DAC0DB350BA}" srcOrd="2" destOrd="0" presId="urn:microsoft.com/office/officeart/2005/8/layout/vList2"/>
    <dgm:cxn modelId="{8E05009C-CEFF-4839-9906-44808C18D15F}" type="presParOf" srcId="{272A4548-21E8-4A7B-AE06-916E2991082F}" destId="{8DCC09E4-2783-453F-8B65-52F1AC50F234}" srcOrd="3" destOrd="0" presId="urn:microsoft.com/office/officeart/2005/8/layout/vList2"/>
    <dgm:cxn modelId="{1C9DC5AA-811D-470A-82C0-C654BE39525E}" type="presParOf" srcId="{272A4548-21E8-4A7B-AE06-916E2991082F}" destId="{82B43344-2D5D-464B-BEE9-DCB78E97B175}" srcOrd="4" destOrd="0" presId="urn:microsoft.com/office/officeart/2005/8/layout/vList2"/>
    <dgm:cxn modelId="{9CAAD3AC-1023-4516-BFA7-5CDA7BD14C75}" type="presParOf" srcId="{272A4548-21E8-4A7B-AE06-916E2991082F}" destId="{44FAAFDA-D732-483A-AAA9-433DE787DE60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3250DAA-5D50-4B24-9746-F3C62ADC292C}" type="doc">
      <dgm:prSet loTypeId="urn:microsoft.com/office/officeart/2005/8/layout/hList9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EA504A73-6A02-4EDD-94B8-BF5F7E5A6EFB}">
      <dgm:prSet phldrT="[Текст]"/>
      <dgm:spPr/>
      <dgm:t>
        <a:bodyPr/>
        <a:lstStyle/>
        <a:p>
          <a:r>
            <a:rPr lang="en-US" dirty="0"/>
            <a:t>Senior</a:t>
          </a:r>
          <a:endParaRPr lang="ru-RU" dirty="0"/>
        </a:p>
      </dgm:t>
    </dgm:pt>
    <dgm:pt modelId="{8293DB43-F8B4-40C9-A8AC-5ADB3925F29F}" type="parTrans" cxnId="{18D49FFA-3780-4200-8EFD-00A7E394B959}">
      <dgm:prSet/>
      <dgm:spPr/>
      <dgm:t>
        <a:bodyPr/>
        <a:lstStyle/>
        <a:p>
          <a:endParaRPr lang="ru-RU"/>
        </a:p>
      </dgm:t>
    </dgm:pt>
    <dgm:pt modelId="{5169DAD0-2DEA-41D3-958C-9C8156EDB03A}" type="sibTrans" cxnId="{18D49FFA-3780-4200-8EFD-00A7E394B959}">
      <dgm:prSet/>
      <dgm:spPr/>
      <dgm:t>
        <a:bodyPr/>
        <a:lstStyle/>
        <a:p>
          <a:endParaRPr lang="ru-RU"/>
        </a:p>
      </dgm:t>
    </dgm:pt>
    <dgm:pt modelId="{75DB1597-1B4F-479A-95D0-F124BF79E32E}">
      <dgm:prSet phldrT="[Текст]"/>
      <dgm:spPr/>
      <dgm:t>
        <a:bodyPr/>
        <a:lstStyle/>
        <a:p>
          <a:r>
            <a:rPr lang="en-US" dirty="0"/>
            <a:t>Feature #1</a:t>
          </a:r>
          <a:endParaRPr lang="ru-RU" dirty="0"/>
        </a:p>
      </dgm:t>
    </dgm:pt>
    <dgm:pt modelId="{A2DB209E-35EF-44E6-8B2B-C9C74007A082}" type="parTrans" cxnId="{FDDD888E-3501-49CB-BA47-C1E714602EF3}">
      <dgm:prSet/>
      <dgm:spPr/>
      <dgm:t>
        <a:bodyPr/>
        <a:lstStyle/>
        <a:p>
          <a:endParaRPr lang="ru-RU"/>
        </a:p>
      </dgm:t>
    </dgm:pt>
    <dgm:pt modelId="{877FBECA-616F-400B-943A-9DA5A66066FB}" type="sibTrans" cxnId="{FDDD888E-3501-49CB-BA47-C1E714602EF3}">
      <dgm:prSet/>
      <dgm:spPr/>
      <dgm:t>
        <a:bodyPr/>
        <a:lstStyle/>
        <a:p>
          <a:endParaRPr lang="ru-RU"/>
        </a:p>
      </dgm:t>
    </dgm:pt>
    <dgm:pt modelId="{2959469B-CBAE-4CF9-875E-603273E98BE7}">
      <dgm:prSet phldrT="[Текст]"/>
      <dgm:spPr/>
      <dgm:t>
        <a:bodyPr/>
        <a:lstStyle/>
        <a:p>
          <a:r>
            <a:rPr lang="en-US" dirty="0"/>
            <a:t>Senior</a:t>
          </a:r>
          <a:endParaRPr lang="ru-RU" dirty="0"/>
        </a:p>
      </dgm:t>
    </dgm:pt>
    <dgm:pt modelId="{12E2D0A2-7E78-4027-A490-1BF520F01C1D}" type="parTrans" cxnId="{5E26E50C-EEFB-4B25-8E0F-2A9B7E1FF1E5}">
      <dgm:prSet/>
      <dgm:spPr/>
      <dgm:t>
        <a:bodyPr/>
        <a:lstStyle/>
        <a:p>
          <a:endParaRPr lang="ru-RU"/>
        </a:p>
      </dgm:t>
    </dgm:pt>
    <dgm:pt modelId="{300F9074-606A-4221-8815-7D7A8FF94442}" type="sibTrans" cxnId="{5E26E50C-EEFB-4B25-8E0F-2A9B7E1FF1E5}">
      <dgm:prSet/>
      <dgm:spPr/>
      <dgm:t>
        <a:bodyPr/>
        <a:lstStyle/>
        <a:p>
          <a:endParaRPr lang="ru-RU"/>
        </a:p>
      </dgm:t>
    </dgm:pt>
    <dgm:pt modelId="{7879750C-54B7-4E03-95F8-9B926B3622D9}">
      <dgm:prSet phldrT="[Текст]"/>
      <dgm:spPr/>
      <dgm:t>
        <a:bodyPr/>
        <a:lstStyle/>
        <a:p>
          <a:r>
            <a:rPr lang="en-US" dirty="0"/>
            <a:t>Junior</a:t>
          </a:r>
          <a:endParaRPr lang="ru-RU" dirty="0"/>
        </a:p>
      </dgm:t>
    </dgm:pt>
    <dgm:pt modelId="{02D88D30-0D4D-4319-A983-2E7BD1641070}" type="parTrans" cxnId="{44F4F5B7-6B1B-48EE-8E0D-3F60D10849A5}">
      <dgm:prSet/>
      <dgm:spPr/>
      <dgm:t>
        <a:bodyPr/>
        <a:lstStyle/>
        <a:p>
          <a:endParaRPr lang="ru-RU"/>
        </a:p>
      </dgm:t>
    </dgm:pt>
    <dgm:pt modelId="{AF4B2D7C-69AA-4E88-AF97-6A7C60EA04A3}" type="sibTrans" cxnId="{44F4F5B7-6B1B-48EE-8E0D-3F60D10849A5}">
      <dgm:prSet/>
      <dgm:spPr/>
      <dgm:t>
        <a:bodyPr/>
        <a:lstStyle/>
        <a:p>
          <a:endParaRPr lang="ru-RU"/>
        </a:p>
      </dgm:t>
    </dgm:pt>
    <dgm:pt modelId="{2B164FB4-D8E8-41D2-A22E-A2D382439D53}">
      <dgm:prSet phldrT="[Текст]"/>
      <dgm:spPr/>
      <dgm:t>
        <a:bodyPr/>
        <a:lstStyle/>
        <a:p>
          <a:r>
            <a:rPr lang="ru-RU" dirty="0"/>
            <a:t>Написать на все это тесты</a:t>
          </a:r>
        </a:p>
      </dgm:t>
    </dgm:pt>
    <dgm:pt modelId="{6D8C1E7E-984D-424B-844F-ED1ADBFE3989}" type="parTrans" cxnId="{358E9918-32C7-4D32-99AF-3309D7BD90A5}">
      <dgm:prSet/>
      <dgm:spPr/>
      <dgm:t>
        <a:bodyPr/>
        <a:lstStyle/>
        <a:p>
          <a:endParaRPr lang="ru-RU"/>
        </a:p>
      </dgm:t>
    </dgm:pt>
    <dgm:pt modelId="{B17C284C-62E0-4E5C-B9E3-35F9B443E776}" type="sibTrans" cxnId="{358E9918-32C7-4D32-99AF-3309D7BD90A5}">
      <dgm:prSet/>
      <dgm:spPr/>
      <dgm:t>
        <a:bodyPr/>
        <a:lstStyle/>
        <a:p>
          <a:endParaRPr lang="ru-RU"/>
        </a:p>
      </dgm:t>
    </dgm:pt>
    <dgm:pt modelId="{94169AC2-F93C-4423-90A8-CA0E351042A4}">
      <dgm:prSet phldrT="[Текст]"/>
      <dgm:spPr/>
      <dgm:t>
        <a:bodyPr/>
        <a:lstStyle/>
        <a:p>
          <a:r>
            <a:rPr lang="en-US" dirty="0"/>
            <a:t>Feature #2</a:t>
          </a:r>
          <a:endParaRPr lang="ru-RU" dirty="0"/>
        </a:p>
      </dgm:t>
    </dgm:pt>
    <dgm:pt modelId="{092604B1-4178-47BA-B46E-7BAD8733B0BC}" type="parTrans" cxnId="{044D7AC9-5141-490A-8D44-C4230BE57C81}">
      <dgm:prSet/>
      <dgm:spPr/>
      <dgm:t>
        <a:bodyPr/>
        <a:lstStyle/>
        <a:p>
          <a:endParaRPr lang="ru-RU"/>
        </a:p>
      </dgm:t>
    </dgm:pt>
    <dgm:pt modelId="{923E8270-5F4E-4013-8203-371D23E51A1A}" type="sibTrans" cxnId="{044D7AC9-5141-490A-8D44-C4230BE57C81}">
      <dgm:prSet/>
      <dgm:spPr/>
      <dgm:t>
        <a:bodyPr/>
        <a:lstStyle/>
        <a:p>
          <a:endParaRPr lang="ru-RU"/>
        </a:p>
      </dgm:t>
    </dgm:pt>
    <dgm:pt modelId="{E1481AC1-A176-4558-BE4E-E6A9AEA8018E}" type="pres">
      <dgm:prSet presAssocID="{13250DAA-5D50-4B24-9746-F3C62ADC292C}" presName="list" presStyleCnt="0">
        <dgm:presLayoutVars>
          <dgm:dir/>
          <dgm:animLvl val="lvl"/>
        </dgm:presLayoutVars>
      </dgm:prSet>
      <dgm:spPr/>
    </dgm:pt>
    <dgm:pt modelId="{91C64209-9764-4C5F-B106-8E97C898F1F2}" type="pres">
      <dgm:prSet presAssocID="{EA504A73-6A02-4EDD-94B8-BF5F7E5A6EFB}" presName="posSpace" presStyleCnt="0"/>
      <dgm:spPr/>
    </dgm:pt>
    <dgm:pt modelId="{ACE5BAD4-5761-4F1E-82B1-123B27068073}" type="pres">
      <dgm:prSet presAssocID="{EA504A73-6A02-4EDD-94B8-BF5F7E5A6EFB}" presName="vertFlow" presStyleCnt="0"/>
      <dgm:spPr/>
    </dgm:pt>
    <dgm:pt modelId="{DA6198BB-8702-4A24-8083-335A5780F779}" type="pres">
      <dgm:prSet presAssocID="{EA504A73-6A02-4EDD-94B8-BF5F7E5A6EFB}" presName="topSpace" presStyleCnt="0"/>
      <dgm:spPr/>
    </dgm:pt>
    <dgm:pt modelId="{7BB1AC8C-18BA-4F71-9CCE-90CD1EE22D2A}" type="pres">
      <dgm:prSet presAssocID="{EA504A73-6A02-4EDD-94B8-BF5F7E5A6EFB}" presName="firstComp" presStyleCnt="0"/>
      <dgm:spPr/>
    </dgm:pt>
    <dgm:pt modelId="{5802CB1F-D25F-4C7C-868D-EE5413AC6FEE}" type="pres">
      <dgm:prSet presAssocID="{EA504A73-6A02-4EDD-94B8-BF5F7E5A6EFB}" presName="firstChild" presStyleLbl="bgAccFollowNode1" presStyleIdx="0" presStyleCnt="3"/>
      <dgm:spPr/>
    </dgm:pt>
    <dgm:pt modelId="{0D8F26CD-0922-4742-90F0-E03B9C32BE19}" type="pres">
      <dgm:prSet presAssocID="{EA504A73-6A02-4EDD-94B8-BF5F7E5A6EFB}" presName="firstChildTx" presStyleLbl="bgAccFollowNode1" presStyleIdx="0" presStyleCnt="3">
        <dgm:presLayoutVars>
          <dgm:bulletEnabled val="1"/>
        </dgm:presLayoutVars>
      </dgm:prSet>
      <dgm:spPr/>
    </dgm:pt>
    <dgm:pt modelId="{B45FC2E3-DF21-4BCE-867E-EA6548FE8938}" type="pres">
      <dgm:prSet presAssocID="{EA504A73-6A02-4EDD-94B8-BF5F7E5A6EFB}" presName="negSpace" presStyleCnt="0"/>
      <dgm:spPr/>
    </dgm:pt>
    <dgm:pt modelId="{C888C545-9858-4395-96D6-60DDE3780F5B}" type="pres">
      <dgm:prSet presAssocID="{EA504A73-6A02-4EDD-94B8-BF5F7E5A6EFB}" presName="circle" presStyleLbl="node1" presStyleIdx="0" presStyleCnt="3"/>
      <dgm:spPr/>
    </dgm:pt>
    <dgm:pt modelId="{DD5B1F9D-1779-4356-B090-0C8973102416}" type="pres">
      <dgm:prSet presAssocID="{5169DAD0-2DEA-41D3-958C-9C8156EDB03A}" presName="transSpace" presStyleCnt="0"/>
      <dgm:spPr/>
    </dgm:pt>
    <dgm:pt modelId="{743488D7-50D5-41B8-98C5-E7DDF494A172}" type="pres">
      <dgm:prSet presAssocID="{2959469B-CBAE-4CF9-875E-603273E98BE7}" presName="posSpace" presStyleCnt="0"/>
      <dgm:spPr/>
    </dgm:pt>
    <dgm:pt modelId="{15BDDB34-660D-4982-B2BA-0B3BC7536863}" type="pres">
      <dgm:prSet presAssocID="{2959469B-CBAE-4CF9-875E-603273E98BE7}" presName="vertFlow" presStyleCnt="0"/>
      <dgm:spPr/>
    </dgm:pt>
    <dgm:pt modelId="{77689D06-FC97-4A29-8748-FDE9CF6218CC}" type="pres">
      <dgm:prSet presAssocID="{2959469B-CBAE-4CF9-875E-603273E98BE7}" presName="topSpace" presStyleCnt="0"/>
      <dgm:spPr/>
    </dgm:pt>
    <dgm:pt modelId="{A9F214F6-78FD-4743-AC52-29D6C7CE1EEA}" type="pres">
      <dgm:prSet presAssocID="{2959469B-CBAE-4CF9-875E-603273E98BE7}" presName="firstComp" presStyleCnt="0"/>
      <dgm:spPr/>
    </dgm:pt>
    <dgm:pt modelId="{0D757B8A-7A13-4309-B9B5-436E475B0136}" type="pres">
      <dgm:prSet presAssocID="{2959469B-CBAE-4CF9-875E-603273E98BE7}" presName="firstChild" presStyleLbl="bgAccFollowNode1" presStyleIdx="1" presStyleCnt="3"/>
      <dgm:spPr/>
    </dgm:pt>
    <dgm:pt modelId="{F364139A-5BE4-46F0-A12F-58632E652861}" type="pres">
      <dgm:prSet presAssocID="{2959469B-CBAE-4CF9-875E-603273E98BE7}" presName="firstChildTx" presStyleLbl="bgAccFollowNode1" presStyleIdx="1" presStyleCnt="3">
        <dgm:presLayoutVars>
          <dgm:bulletEnabled val="1"/>
        </dgm:presLayoutVars>
      </dgm:prSet>
      <dgm:spPr/>
    </dgm:pt>
    <dgm:pt modelId="{ED572D11-8E10-45F5-920B-25740C59BFB4}" type="pres">
      <dgm:prSet presAssocID="{2959469B-CBAE-4CF9-875E-603273E98BE7}" presName="negSpace" presStyleCnt="0"/>
      <dgm:spPr/>
    </dgm:pt>
    <dgm:pt modelId="{4D496C03-3E40-4285-B879-B98A4C8FE01F}" type="pres">
      <dgm:prSet presAssocID="{2959469B-CBAE-4CF9-875E-603273E98BE7}" presName="circle" presStyleLbl="node1" presStyleIdx="1" presStyleCnt="3"/>
      <dgm:spPr/>
    </dgm:pt>
    <dgm:pt modelId="{EA1E89C4-C737-4217-BA2E-53F244F5EEB5}" type="pres">
      <dgm:prSet presAssocID="{300F9074-606A-4221-8815-7D7A8FF94442}" presName="transSpace" presStyleCnt="0"/>
      <dgm:spPr/>
    </dgm:pt>
    <dgm:pt modelId="{8FF905E2-688C-43EE-9CBE-73CD9171939D}" type="pres">
      <dgm:prSet presAssocID="{7879750C-54B7-4E03-95F8-9B926B3622D9}" presName="posSpace" presStyleCnt="0"/>
      <dgm:spPr/>
    </dgm:pt>
    <dgm:pt modelId="{905B79C4-E47C-4415-B2D1-0A2EB12B99E7}" type="pres">
      <dgm:prSet presAssocID="{7879750C-54B7-4E03-95F8-9B926B3622D9}" presName="vertFlow" presStyleCnt="0"/>
      <dgm:spPr/>
    </dgm:pt>
    <dgm:pt modelId="{5109C8CB-CDCC-46B5-889C-46BDC9BA3E5A}" type="pres">
      <dgm:prSet presAssocID="{7879750C-54B7-4E03-95F8-9B926B3622D9}" presName="topSpace" presStyleCnt="0"/>
      <dgm:spPr/>
    </dgm:pt>
    <dgm:pt modelId="{8D3133CE-B909-437E-AE67-D03E5ECD7FF3}" type="pres">
      <dgm:prSet presAssocID="{7879750C-54B7-4E03-95F8-9B926B3622D9}" presName="firstComp" presStyleCnt="0"/>
      <dgm:spPr/>
    </dgm:pt>
    <dgm:pt modelId="{B297C5D4-EDAE-4EBC-8005-7493F284F160}" type="pres">
      <dgm:prSet presAssocID="{7879750C-54B7-4E03-95F8-9B926B3622D9}" presName="firstChild" presStyleLbl="bgAccFollowNode1" presStyleIdx="2" presStyleCnt="3"/>
      <dgm:spPr/>
    </dgm:pt>
    <dgm:pt modelId="{37E51049-A0A9-4049-9520-55CD62E42216}" type="pres">
      <dgm:prSet presAssocID="{7879750C-54B7-4E03-95F8-9B926B3622D9}" presName="firstChildTx" presStyleLbl="bgAccFollowNode1" presStyleIdx="2" presStyleCnt="3">
        <dgm:presLayoutVars>
          <dgm:bulletEnabled val="1"/>
        </dgm:presLayoutVars>
      </dgm:prSet>
      <dgm:spPr/>
    </dgm:pt>
    <dgm:pt modelId="{F080A6F5-8CC0-41A9-9509-6CE49A56E78B}" type="pres">
      <dgm:prSet presAssocID="{7879750C-54B7-4E03-95F8-9B926B3622D9}" presName="negSpace" presStyleCnt="0"/>
      <dgm:spPr/>
    </dgm:pt>
    <dgm:pt modelId="{A7F6AC1D-1871-4EAF-88BD-D8E2D79AC158}" type="pres">
      <dgm:prSet presAssocID="{7879750C-54B7-4E03-95F8-9B926B3622D9}" presName="circle" presStyleLbl="node1" presStyleIdx="2" presStyleCnt="3"/>
      <dgm:spPr/>
    </dgm:pt>
  </dgm:ptLst>
  <dgm:cxnLst>
    <dgm:cxn modelId="{5E26E50C-EEFB-4B25-8E0F-2A9B7E1FF1E5}" srcId="{13250DAA-5D50-4B24-9746-F3C62ADC292C}" destId="{2959469B-CBAE-4CF9-875E-603273E98BE7}" srcOrd="1" destOrd="0" parTransId="{12E2D0A2-7E78-4027-A490-1BF520F01C1D}" sibTransId="{300F9074-606A-4221-8815-7D7A8FF94442}"/>
    <dgm:cxn modelId="{358E9918-32C7-4D32-99AF-3309D7BD90A5}" srcId="{7879750C-54B7-4E03-95F8-9B926B3622D9}" destId="{2B164FB4-D8E8-41D2-A22E-A2D382439D53}" srcOrd="0" destOrd="0" parTransId="{6D8C1E7E-984D-424B-844F-ED1ADBFE3989}" sibTransId="{B17C284C-62E0-4E5C-B9E3-35F9B443E776}"/>
    <dgm:cxn modelId="{EA553420-A24C-4C63-87A3-8642F8A0D559}" type="presOf" srcId="{75DB1597-1B4F-479A-95D0-F124BF79E32E}" destId="{0D8F26CD-0922-4742-90F0-E03B9C32BE19}" srcOrd="1" destOrd="0" presId="urn:microsoft.com/office/officeart/2005/8/layout/hList9"/>
    <dgm:cxn modelId="{0B0FBF21-874F-482E-97C0-A08B324C4816}" type="presOf" srcId="{EA504A73-6A02-4EDD-94B8-BF5F7E5A6EFB}" destId="{C888C545-9858-4395-96D6-60DDE3780F5B}" srcOrd="0" destOrd="0" presId="urn:microsoft.com/office/officeart/2005/8/layout/hList9"/>
    <dgm:cxn modelId="{8B0A9B33-960A-4C18-ADB9-20EBE6C08124}" type="presOf" srcId="{2B164FB4-D8E8-41D2-A22E-A2D382439D53}" destId="{B297C5D4-EDAE-4EBC-8005-7493F284F160}" srcOrd="0" destOrd="0" presId="urn:microsoft.com/office/officeart/2005/8/layout/hList9"/>
    <dgm:cxn modelId="{EC05DE49-175B-4666-8CA7-4FE1A2D60B9E}" type="presOf" srcId="{2959469B-CBAE-4CF9-875E-603273E98BE7}" destId="{4D496C03-3E40-4285-B879-B98A4C8FE01F}" srcOrd="0" destOrd="0" presId="urn:microsoft.com/office/officeart/2005/8/layout/hList9"/>
    <dgm:cxn modelId="{08ADB14A-D64D-4753-9025-541509224E5F}" type="presOf" srcId="{94169AC2-F93C-4423-90A8-CA0E351042A4}" destId="{F364139A-5BE4-46F0-A12F-58632E652861}" srcOrd="1" destOrd="0" presId="urn:microsoft.com/office/officeart/2005/8/layout/hList9"/>
    <dgm:cxn modelId="{FDDD888E-3501-49CB-BA47-C1E714602EF3}" srcId="{EA504A73-6A02-4EDD-94B8-BF5F7E5A6EFB}" destId="{75DB1597-1B4F-479A-95D0-F124BF79E32E}" srcOrd="0" destOrd="0" parTransId="{A2DB209E-35EF-44E6-8B2B-C9C74007A082}" sibTransId="{877FBECA-616F-400B-943A-9DA5A66066FB}"/>
    <dgm:cxn modelId="{FACFC79E-73BC-4189-899F-83BDAEAF20EA}" type="presOf" srcId="{94169AC2-F93C-4423-90A8-CA0E351042A4}" destId="{0D757B8A-7A13-4309-B9B5-436E475B0136}" srcOrd="0" destOrd="0" presId="urn:microsoft.com/office/officeart/2005/8/layout/hList9"/>
    <dgm:cxn modelId="{A63C2CB5-DA51-4D51-B7FD-1C49F54FF8BB}" type="presOf" srcId="{2B164FB4-D8E8-41D2-A22E-A2D382439D53}" destId="{37E51049-A0A9-4049-9520-55CD62E42216}" srcOrd="1" destOrd="0" presId="urn:microsoft.com/office/officeart/2005/8/layout/hList9"/>
    <dgm:cxn modelId="{44F4F5B7-6B1B-48EE-8E0D-3F60D10849A5}" srcId="{13250DAA-5D50-4B24-9746-F3C62ADC292C}" destId="{7879750C-54B7-4E03-95F8-9B926B3622D9}" srcOrd="2" destOrd="0" parTransId="{02D88D30-0D4D-4319-A983-2E7BD1641070}" sibTransId="{AF4B2D7C-69AA-4E88-AF97-6A7C60EA04A3}"/>
    <dgm:cxn modelId="{044D7AC9-5141-490A-8D44-C4230BE57C81}" srcId="{2959469B-CBAE-4CF9-875E-603273E98BE7}" destId="{94169AC2-F93C-4423-90A8-CA0E351042A4}" srcOrd="0" destOrd="0" parTransId="{092604B1-4178-47BA-B46E-7BAD8733B0BC}" sibTransId="{923E8270-5F4E-4013-8203-371D23E51A1A}"/>
    <dgm:cxn modelId="{D9F7FFCD-8CCA-4882-8412-4324406A3117}" type="presOf" srcId="{7879750C-54B7-4E03-95F8-9B926B3622D9}" destId="{A7F6AC1D-1871-4EAF-88BD-D8E2D79AC158}" srcOrd="0" destOrd="0" presId="urn:microsoft.com/office/officeart/2005/8/layout/hList9"/>
    <dgm:cxn modelId="{7F1068E4-7160-47EA-A554-B9046B53E05E}" type="presOf" srcId="{13250DAA-5D50-4B24-9746-F3C62ADC292C}" destId="{E1481AC1-A176-4558-BE4E-E6A9AEA8018E}" srcOrd="0" destOrd="0" presId="urn:microsoft.com/office/officeart/2005/8/layout/hList9"/>
    <dgm:cxn modelId="{FBAC9DF1-F111-4E7E-8200-4931A6C09B8C}" type="presOf" srcId="{75DB1597-1B4F-479A-95D0-F124BF79E32E}" destId="{5802CB1F-D25F-4C7C-868D-EE5413AC6FEE}" srcOrd="0" destOrd="0" presId="urn:microsoft.com/office/officeart/2005/8/layout/hList9"/>
    <dgm:cxn modelId="{18D49FFA-3780-4200-8EFD-00A7E394B959}" srcId="{13250DAA-5D50-4B24-9746-F3C62ADC292C}" destId="{EA504A73-6A02-4EDD-94B8-BF5F7E5A6EFB}" srcOrd="0" destOrd="0" parTransId="{8293DB43-F8B4-40C9-A8AC-5ADB3925F29F}" sibTransId="{5169DAD0-2DEA-41D3-958C-9C8156EDB03A}"/>
    <dgm:cxn modelId="{BD88EC48-C5D6-48BF-9166-1629352D3358}" type="presParOf" srcId="{E1481AC1-A176-4558-BE4E-E6A9AEA8018E}" destId="{91C64209-9764-4C5F-B106-8E97C898F1F2}" srcOrd="0" destOrd="0" presId="urn:microsoft.com/office/officeart/2005/8/layout/hList9"/>
    <dgm:cxn modelId="{7FC9C906-0B61-43F5-AF46-8018F13B8122}" type="presParOf" srcId="{E1481AC1-A176-4558-BE4E-E6A9AEA8018E}" destId="{ACE5BAD4-5761-4F1E-82B1-123B27068073}" srcOrd="1" destOrd="0" presId="urn:microsoft.com/office/officeart/2005/8/layout/hList9"/>
    <dgm:cxn modelId="{33E8C9A8-D843-41C7-B9CC-8A66F71F0F1B}" type="presParOf" srcId="{ACE5BAD4-5761-4F1E-82B1-123B27068073}" destId="{DA6198BB-8702-4A24-8083-335A5780F779}" srcOrd="0" destOrd="0" presId="urn:microsoft.com/office/officeart/2005/8/layout/hList9"/>
    <dgm:cxn modelId="{B677D76B-7370-4F47-8D0C-CF62BC84B8A6}" type="presParOf" srcId="{ACE5BAD4-5761-4F1E-82B1-123B27068073}" destId="{7BB1AC8C-18BA-4F71-9CCE-90CD1EE22D2A}" srcOrd="1" destOrd="0" presId="urn:microsoft.com/office/officeart/2005/8/layout/hList9"/>
    <dgm:cxn modelId="{0F373241-D263-4D47-8BE4-7F329BCAC1AF}" type="presParOf" srcId="{7BB1AC8C-18BA-4F71-9CCE-90CD1EE22D2A}" destId="{5802CB1F-D25F-4C7C-868D-EE5413AC6FEE}" srcOrd="0" destOrd="0" presId="urn:microsoft.com/office/officeart/2005/8/layout/hList9"/>
    <dgm:cxn modelId="{7DC5E522-DE2D-4F87-BB7D-D8FDC639F389}" type="presParOf" srcId="{7BB1AC8C-18BA-4F71-9CCE-90CD1EE22D2A}" destId="{0D8F26CD-0922-4742-90F0-E03B9C32BE19}" srcOrd="1" destOrd="0" presId="urn:microsoft.com/office/officeart/2005/8/layout/hList9"/>
    <dgm:cxn modelId="{01609897-4D2E-4B4D-BC80-CF26F912A46D}" type="presParOf" srcId="{E1481AC1-A176-4558-BE4E-E6A9AEA8018E}" destId="{B45FC2E3-DF21-4BCE-867E-EA6548FE8938}" srcOrd="2" destOrd="0" presId="urn:microsoft.com/office/officeart/2005/8/layout/hList9"/>
    <dgm:cxn modelId="{EB369BEA-CEB0-4AF7-874E-4FE68486C160}" type="presParOf" srcId="{E1481AC1-A176-4558-BE4E-E6A9AEA8018E}" destId="{C888C545-9858-4395-96D6-60DDE3780F5B}" srcOrd="3" destOrd="0" presId="urn:microsoft.com/office/officeart/2005/8/layout/hList9"/>
    <dgm:cxn modelId="{FB76311F-7F7E-4ED6-99A4-26A8092D75AD}" type="presParOf" srcId="{E1481AC1-A176-4558-BE4E-E6A9AEA8018E}" destId="{DD5B1F9D-1779-4356-B090-0C8973102416}" srcOrd="4" destOrd="0" presId="urn:microsoft.com/office/officeart/2005/8/layout/hList9"/>
    <dgm:cxn modelId="{618E6C72-7B27-4516-ABB6-FA7B23DDFD82}" type="presParOf" srcId="{E1481AC1-A176-4558-BE4E-E6A9AEA8018E}" destId="{743488D7-50D5-41B8-98C5-E7DDF494A172}" srcOrd="5" destOrd="0" presId="urn:microsoft.com/office/officeart/2005/8/layout/hList9"/>
    <dgm:cxn modelId="{55F5133A-211E-4E7C-85B7-1AF7FF3333C5}" type="presParOf" srcId="{E1481AC1-A176-4558-BE4E-E6A9AEA8018E}" destId="{15BDDB34-660D-4982-B2BA-0B3BC7536863}" srcOrd="6" destOrd="0" presId="urn:microsoft.com/office/officeart/2005/8/layout/hList9"/>
    <dgm:cxn modelId="{125C2C9B-8E65-4C7F-86E3-89B273742E0F}" type="presParOf" srcId="{15BDDB34-660D-4982-B2BA-0B3BC7536863}" destId="{77689D06-FC97-4A29-8748-FDE9CF6218CC}" srcOrd="0" destOrd="0" presId="urn:microsoft.com/office/officeart/2005/8/layout/hList9"/>
    <dgm:cxn modelId="{4752F8FA-CF2C-469C-80F9-73AA22A5D106}" type="presParOf" srcId="{15BDDB34-660D-4982-B2BA-0B3BC7536863}" destId="{A9F214F6-78FD-4743-AC52-29D6C7CE1EEA}" srcOrd="1" destOrd="0" presId="urn:microsoft.com/office/officeart/2005/8/layout/hList9"/>
    <dgm:cxn modelId="{F441DDF6-FCEC-4CF1-AC34-D924C4F8DBC3}" type="presParOf" srcId="{A9F214F6-78FD-4743-AC52-29D6C7CE1EEA}" destId="{0D757B8A-7A13-4309-B9B5-436E475B0136}" srcOrd="0" destOrd="0" presId="urn:microsoft.com/office/officeart/2005/8/layout/hList9"/>
    <dgm:cxn modelId="{204EDCD6-37EE-40C0-8D63-50E04A24190A}" type="presParOf" srcId="{A9F214F6-78FD-4743-AC52-29D6C7CE1EEA}" destId="{F364139A-5BE4-46F0-A12F-58632E652861}" srcOrd="1" destOrd="0" presId="urn:microsoft.com/office/officeart/2005/8/layout/hList9"/>
    <dgm:cxn modelId="{51D1C618-0AA2-49C3-AEEC-87A0A15D68A9}" type="presParOf" srcId="{E1481AC1-A176-4558-BE4E-E6A9AEA8018E}" destId="{ED572D11-8E10-45F5-920B-25740C59BFB4}" srcOrd="7" destOrd="0" presId="urn:microsoft.com/office/officeart/2005/8/layout/hList9"/>
    <dgm:cxn modelId="{E5C74F6B-4591-41B4-A2BD-A27A5C07C009}" type="presParOf" srcId="{E1481AC1-A176-4558-BE4E-E6A9AEA8018E}" destId="{4D496C03-3E40-4285-B879-B98A4C8FE01F}" srcOrd="8" destOrd="0" presId="urn:microsoft.com/office/officeart/2005/8/layout/hList9"/>
    <dgm:cxn modelId="{34940E14-F31D-437A-A730-F68312A02157}" type="presParOf" srcId="{E1481AC1-A176-4558-BE4E-E6A9AEA8018E}" destId="{EA1E89C4-C737-4217-BA2E-53F244F5EEB5}" srcOrd="9" destOrd="0" presId="urn:microsoft.com/office/officeart/2005/8/layout/hList9"/>
    <dgm:cxn modelId="{CDC33F50-8BBD-41FA-8AC8-6FC8503054D2}" type="presParOf" srcId="{E1481AC1-A176-4558-BE4E-E6A9AEA8018E}" destId="{8FF905E2-688C-43EE-9CBE-73CD9171939D}" srcOrd="10" destOrd="0" presId="urn:microsoft.com/office/officeart/2005/8/layout/hList9"/>
    <dgm:cxn modelId="{918E2069-4BD7-429A-AAFE-5E7A4F2CA8DB}" type="presParOf" srcId="{E1481AC1-A176-4558-BE4E-E6A9AEA8018E}" destId="{905B79C4-E47C-4415-B2D1-0A2EB12B99E7}" srcOrd="11" destOrd="0" presId="urn:microsoft.com/office/officeart/2005/8/layout/hList9"/>
    <dgm:cxn modelId="{00BFF1C6-548D-4EB9-A900-09E2F32FE61F}" type="presParOf" srcId="{905B79C4-E47C-4415-B2D1-0A2EB12B99E7}" destId="{5109C8CB-CDCC-46B5-889C-46BDC9BA3E5A}" srcOrd="0" destOrd="0" presId="urn:microsoft.com/office/officeart/2005/8/layout/hList9"/>
    <dgm:cxn modelId="{EE190E42-FE5C-4611-962C-5676DBCAE90C}" type="presParOf" srcId="{905B79C4-E47C-4415-B2D1-0A2EB12B99E7}" destId="{8D3133CE-B909-437E-AE67-D03E5ECD7FF3}" srcOrd="1" destOrd="0" presId="urn:microsoft.com/office/officeart/2005/8/layout/hList9"/>
    <dgm:cxn modelId="{328600E7-CFA3-4536-9BDC-3468C1C27F63}" type="presParOf" srcId="{8D3133CE-B909-437E-AE67-D03E5ECD7FF3}" destId="{B297C5D4-EDAE-4EBC-8005-7493F284F160}" srcOrd="0" destOrd="0" presId="urn:microsoft.com/office/officeart/2005/8/layout/hList9"/>
    <dgm:cxn modelId="{7D331837-AF0A-4D7A-8DE4-2BC8A4783522}" type="presParOf" srcId="{8D3133CE-B909-437E-AE67-D03E5ECD7FF3}" destId="{37E51049-A0A9-4049-9520-55CD62E42216}" srcOrd="1" destOrd="0" presId="urn:microsoft.com/office/officeart/2005/8/layout/hList9"/>
    <dgm:cxn modelId="{025E0265-C085-4057-A53F-AF229432AE02}" type="presParOf" srcId="{E1481AC1-A176-4558-BE4E-E6A9AEA8018E}" destId="{F080A6F5-8CC0-41A9-9509-6CE49A56E78B}" srcOrd="12" destOrd="0" presId="urn:microsoft.com/office/officeart/2005/8/layout/hList9"/>
    <dgm:cxn modelId="{021AEF95-EF9A-4FA4-BFCE-E2EA67E438AE}" type="presParOf" srcId="{E1481AC1-A176-4558-BE4E-E6A9AEA8018E}" destId="{A7F6AC1D-1871-4EAF-88BD-D8E2D79AC158}" srcOrd="13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74159AD-A900-4B2F-9520-A3261D12922F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2B462A99-93A2-4CD4-B129-E4C6A1517075}">
      <dgm:prSet phldrT="[Текст]"/>
      <dgm:spPr/>
      <dgm:t>
        <a:bodyPr/>
        <a:lstStyle/>
        <a:p>
          <a:r>
            <a:rPr lang="en-US" dirty="0"/>
            <a:t>public void …</a:t>
          </a:r>
          <a:endParaRPr lang="ru-RU" dirty="0"/>
        </a:p>
      </dgm:t>
    </dgm:pt>
    <dgm:pt modelId="{F4D81C1C-D824-4AC6-A86C-0F53AC5EC5D8}" type="parTrans" cxnId="{8A196830-6D85-460E-9C1F-595FF9121E67}">
      <dgm:prSet/>
      <dgm:spPr/>
      <dgm:t>
        <a:bodyPr/>
        <a:lstStyle/>
        <a:p>
          <a:endParaRPr lang="ru-RU"/>
        </a:p>
      </dgm:t>
    </dgm:pt>
    <dgm:pt modelId="{23A8B4E2-5B9E-4B36-8447-1170BFF3EED1}" type="sibTrans" cxnId="{8A196830-6D85-460E-9C1F-595FF9121E67}">
      <dgm:prSet/>
      <dgm:spPr/>
      <dgm:t>
        <a:bodyPr/>
        <a:lstStyle/>
        <a:p>
          <a:endParaRPr lang="ru-RU"/>
        </a:p>
      </dgm:t>
    </dgm:pt>
    <dgm:pt modelId="{CF1BC268-8918-44D3-A672-284E119938DC}" type="asst">
      <dgm:prSet phldrT="[Текст]"/>
      <dgm:spPr/>
      <dgm:t>
        <a:bodyPr/>
        <a:lstStyle/>
        <a:p>
          <a:r>
            <a:rPr lang="en-US" dirty="0"/>
            <a:t>If(…)</a:t>
          </a:r>
          <a:endParaRPr lang="ru-RU" dirty="0"/>
        </a:p>
      </dgm:t>
    </dgm:pt>
    <dgm:pt modelId="{3196B341-1DDF-4AC1-A116-CA6CE9B683F3}" type="parTrans" cxnId="{1A073C10-E3A8-42E7-8BEE-5E95BF30E548}">
      <dgm:prSet/>
      <dgm:spPr/>
      <dgm:t>
        <a:bodyPr/>
        <a:lstStyle/>
        <a:p>
          <a:endParaRPr lang="ru-RU"/>
        </a:p>
      </dgm:t>
    </dgm:pt>
    <dgm:pt modelId="{79675EC9-BDB3-41A4-9F1A-01B8D0CD8ED2}" type="sibTrans" cxnId="{1A073C10-E3A8-42E7-8BEE-5E95BF30E548}">
      <dgm:prSet/>
      <dgm:spPr/>
      <dgm:t>
        <a:bodyPr/>
        <a:lstStyle/>
        <a:p>
          <a:endParaRPr lang="ru-RU"/>
        </a:p>
      </dgm:t>
    </dgm:pt>
    <dgm:pt modelId="{C56C457D-8C1D-440E-AC7C-A095C25E733A}">
      <dgm:prSet phldrT="[Текст]"/>
      <dgm:spPr/>
      <dgm:t>
        <a:bodyPr/>
        <a:lstStyle/>
        <a:p>
          <a:r>
            <a:rPr lang="en-US" dirty="0"/>
            <a:t>a = …</a:t>
          </a:r>
          <a:endParaRPr lang="ru-RU" dirty="0"/>
        </a:p>
      </dgm:t>
    </dgm:pt>
    <dgm:pt modelId="{C068AB22-3A6C-473D-B41A-8659D0AE6636}" type="parTrans" cxnId="{5A9B5D78-EDF1-43BA-8848-2AE5B4A57690}">
      <dgm:prSet/>
      <dgm:spPr/>
      <dgm:t>
        <a:bodyPr/>
        <a:lstStyle/>
        <a:p>
          <a:endParaRPr lang="ru-RU"/>
        </a:p>
      </dgm:t>
    </dgm:pt>
    <dgm:pt modelId="{21D257F8-FACA-47EE-90DA-4748469CDD1F}" type="sibTrans" cxnId="{5A9B5D78-EDF1-43BA-8848-2AE5B4A57690}">
      <dgm:prSet/>
      <dgm:spPr/>
      <dgm:t>
        <a:bodyPr/>
        <a:lstStyle/>
        <a:p>
          <a:endParaRPr lang="ru-RU"/>
        </a:p>
      </dgm:t>
    </dgm:pt>
    <dgm:pt modelId="{D755300E-05B8-4666-A0D2-8C8640502A9B}">
      <dgm:prSet phldrT="[Текст]"/>
      <dgm:spPr/>
      <dgm:t>
        <a:bodyPr/>
        <a:lstStyle/>
        <a:p>
          <a:r>
            <a:rPr lang="en-US" dirty="0"/>
            <a:t>method(a)</a:t>
          </a:r>
          <a:endParaRPr lang="ru-RU" dirty="0"/>
        </a:p>
      </dgm:t>
    </dgm:pt>
    <dgm:pt modelId="{3EA85340-F17E-4479-A336-836BD0DEE706}" type="parTrans" cxnId="{AF5EDD2A-BAFF-4B0E-B326-C891008FD8C3}">
      <dgm:prSet/>
      <dgm:spPr/>
      <dgm:t>
        <a:bodyPr/>
        <a:lstStyle/>
        <a:p>
          <a:endParaRPr lang="ru-RU"/>
        </a:p>
      </dgm:t>
    </dgm:pt>
    <dgm:pt modelId="{65288D1B-A7D8-44C1-A1E5-3C8BD0473681}" type="sibTrans" cxnId="{AF5EDD2A-BAFF-4B0E-B326-C891008FD8C3}">
      <dgm:prSet/>
      <dgm:spPr/>
      <dgm:t>
        <a:bodyPr/>
        <a:lstStyle/>
        <a:p>
          <a:endParaRPr lang="ru-RU"/>
        </a:p>
      </dgm:t>
    </dgm:pt>
    <dgm:pt modelId="{A353B1DE-8FD6-449D-958D-7F8778302082}" type="asst">
      <dgm:prSet phldrT="[Текст]"/>
      <dgm:spPr/>
      <dgm:t>
        <a:bodyPr/>
        <a:lstStyle/>
        <a:p>
          <a:r>
            <a:rPr lang="en-US" dirty="0"/>
            <a:t>var a = …;</a:t>
          </a:r>
          <a:endParaRPr lang="ru-RU" dirty="0"/>
        </a:p>
      </dgm:t>
    </dgm:pt>
    <dgm:pt modelId="{CA498403-93BF-4B7E-BB13-7B3EDA16B23F}" type="parTrans" cxnId="{57A0F820-CD49-442F-9717-726518284FD9}">
      <dgm:prSet/>
      <dgm:spPr/>
      <dgm:t>
        <a:bodyPr/>
        <a:lstStyle/>
        <a:p>
          <a:endParaRPr lang="ru-RU"/>
        </a:p>
      </dgm:t>
    </dgm:pt>
    <dgm:pt modelId="{C6D13B1D-DBC9-42F7-9EFE-45A713437004}" type="sibTrans" cxnId="{57A0F820-CD49-442F-9717-726518284FD9}">
      <dgm:prSet/>
      <dgm:spPr/>
      <dgm:t>
        <a:bodyPr/>
        <a:lstStyle/>
        <a:p>
          <a:endParaRPr lang="ru-RU"/>
        </a:p>
      </dgm:t>
    </dgm:pt>
    <dgm:pt modelId="{3916FA19-F8F2-4BC7-8B7E-C6C41626CB63}" type="pres">
      <dgm:prSet presAssocID="{E74159AD-A900-4B2F-9520-A3261D12922F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E1E95C4-49E5-42EA-A2EE-0A47035CC7CD}" type="pres">
      <dgm:prSet presAssocID="{2B462A99-93A2-4CD4-B129-E4C6A1517075}" presName="hierRoot1" presStyleCnt="0">
        <dgm:presLayoutVars>
          <dgm:hierBranch val="init"/>
        </dgm:presLayoutVars>
      </dgm:prSet>
      <dgm:spPr/>
    </dgm:pt>
    <dgm:pt modelId="{05FB823F-1697-4C35-9E61-4FD61AB6EDC7}" type="pres">
      <dgm:prSet presAssocID="{2B462A99-93A2-4CD4-B129-E4C6A1517075}" presName="rootComposite1" presStyleCnt="0"/>
      <dgm:spPr/>
    </dgm:pt>
    <dgm:pt modelId="{DF9E93C7-6CB0-40F3-8614-1421C65B0A91}" type="pres">
      <dgm:prSet presAssocID="{2B462A99-93A2-4CD4-B129-E4C6A1517075}" presName="rootText1" presStyleLbl="alignAcc1" presStyleIdx="0" presStyleCnt="0">
        <dgm:presLayoutVars>
          <dgm:chPref val="3"/>
        </dgm:presLayoutVars>
      </dgm:prSet>
      <dgm:spPr/>
    </dgm:pt>
    <dgm:pt modelId="{5D501133-8E56-4E87-B4D2-815DF910DD57}" type="pres">
      <dgm:prSet presAssocID="{2B462A99-93A2-4CD4-B129-E4C6A1517075}" presName="topArc1" presStyleLbl="parChTrans1D1" presStyleIdx="0" presStyleCnt="10"/>
      <dgm:spPr/>
    </dgm:pt>
    <dgm:pt modelId="{8D8D18A8-1E56-4BA6-A7D0-B280D82FE8FB}" type="pres">
      <dgm:prSet presAssocID="{2B462A99-93A2-4CD4-B129-E4C6A1517075}" presName="bottomArc1" presStyleLbl="parChTrans1D1" presStyleIdx="1" presStyleCnt="10"/>
      <dgm:spPr/>
    </dgm:pt>
    <dgm:pt modelId="{14A5D78B-A8F6-48B7-89C6-AD725ED8DBEA}" type="pres">
      <dgm:prSet presAssocID="{2B462A99-93A2-4CD4-B129-E4C6A1517075}" presName="topConnNode1" presStyleLbl="node1" presStyleIdx="0" presStyleCnt="0"/>
      <dgm:spPr/>
    </dgm:pt>
    <dgm:pt modelId="{8CEA2181-03D6-44D2-8F98-F1EB5CEDDF25}" type="pres">
      <dgm:prSet presAssocID="{2B462A99-93A2-4CD4-B129-E4C6A1517075}" presName="hierChild2" presStyleCnt="0"/>
      <dgm:spPr/>
    </dgm:pt>
    <dgm:pt modelId="{291CF9BA-2645-4A1C-8EA4-C93AEF7A1392}" type="pres">
      <dgm:prSet presAssocID="{3EA85340-F17E-4479-A336-836BD0DEE706}" presName="Name28" presStyleLbl="parChTrans1D2" presStyleIdx="0" presStyleCnt="3"/>
      <dgm:spPr/>
    </dgm:pt>
    <dgm:pt modelId="{D7567A04-FD31-45EF-8D69-4503148A28B6}" type="pres">
      <dgm:prSet presAssocID="{D755300E-05B8-4666-A0D2-8C8640502A9B}" presName="hierRoot2" presStyleCnt="0">
        <dgm:presLayoutVars>
          <dgm:hierBranch val="init"/>
        </dgm:presLayoutVars>
      </dgm:prSet>
      <dgm:spPr/>
    </dgm:pt>
    <dgm:pt modelId="{275B6F92-EF7D-4FEF-9041-7CA86071BD4D}" type="pres">
      <dgm:prSet presAssocID="{D755300E-05B8-4666-A0D2-8C8640502A9B}" presName="rootComposite2" presStyleCnt="0"/>
      <dgm:spPr/>
    </dgm:pt>
    <dgm:pt modelId="{3E357566-F513-4467-82F1-461B978B0EB0}" type="pres">
      <dgm:prSet presAssocID="{D755300E-05B8-4666-A0D2-8C8640502A9B}" presName="rootText2" presStyleLbl="alignAcc1" presStyleIdx="0" presStyleCnt="0">
        <dgm:presLayoutVars>
          <dgm:chPref val="3"/>
        </dgm:presLayoutVars>
      </dgm:prSet>
      <dgm:spPr/>
    </dgm:pt>
    <dgm:pt modelId="{5C866B94-FF5E-4436-8D30-66F6D7D574C5}" type="pres">
      <dgm:prSet presAssocID="{D755300E-05B8-4666-A0D2-8C8640502A9B}" presName="topArc2" presStyleLbl="parChTrans1D1" presStyleIdx="2" presStyleCnt="10"/>
      <dgm:spPr/>
    </dgm:pt>
    <dgm:pt modelId="{243A2BB4-2EFA-470F-8231-88CA0742F018}" type="pres">
      <dgm:prSet presAssocID="{D755300E-05B8-4666-A0D2-8C8640502A9B}" presName="bottomArc2" presStyleLbl="parChTrans1D1" presStyleIdx="3" presStyleCnt="10"/>
      <dgm:spPr/>
    </dgm:pt>
    <dgm:pt modelId="{6D544E72-3CD8-4156-AC27-A57E6A07A2D6}" type="pres">
      <dgm:prSet presAssocID="{D755300E-05B8-4666-A0D2-8C8640502A9B}" presName="topConnNode2" presStyleLbl="node2" presStyleIdx="0" presStyleCnt="0"/>
      <dgm:spPr/>
    </dgm:pt>
    <dgm:pt modelId="{83C85828-D1F8-4DDF-8DD5-8609037BFFB2}" type="pres">
      <dgm:prSet presAssocID="{D755300E-05B8-4666-A0D2-8C8640502A9B}" presName="hierChild4" presStyleCnt="0"/>
      <dgm:spPr/>
    </dgm:pt>
    <dgm:pt modelId="{E5C60ACD-A926-4B9C-B487-DDE73027D4F7}" type="pres">
      <dgm:prSet presAssocID="{D755300E-05B8-4666-A0D2-8C8640502A9B}" presName="hierChild5" presStyleCnt="0"/>
      <dgm:spPr/>
    </dgm:pt>
    <dgm:pt modelId="{9EA858A2-C84A-4FED-96A4-809AF45E062B}" type="pres">
      <dgm:prSet presAssocID="{2B462A99-93A2-4CD4-B129-E4C6A1517075}" presName="hierChild3" presStyleCnt="0"/>
      <dgm:spPr/>
    </dgm:pt>
    <dgm:pt modelId="{0860867D-3305-4CF5-A90C-690718CAAEBC}" type="pres">
      <dgm:prSet presAssocID="{CA498403-93BF-4B7E-BB13-7B3EDA16B23F}" presName="Name101" presStyleLbl="parChTrans1D2" presStyleIdx="1" presStyleCnt="3"/>
      <dgm:spPr/>
    </dgm:pt>
    <dgm:pt modelId="{1D640BCF-141F-4417-B7FA-C0C6F7F4E8D0}" type="pres">
      <dgm:prSet presAssocID="{A353B1DE-8FD6-449D-958D-7F8778302082}" presName="hierRoot3" presStyleCnt="0">
        <dgm:presLayoutVars>
          <dgm:hierBranch val="init"/>
        </dgm:presLayoutVars>
      </dgm:prSet>
      <dgm:spPr/>
    </dgm:pt>
    <dgm:pt modelId="{708EFC0E-DB41-44CB-8BCD-02B203B53F88}" type="pres">
      <dgm:prSet presAssocID="{A353B1DE-8FD6-449D-958D-7F8778302082}" presName="rootComposite3" presStyleCnt="0"/>
      <dgm:spPr/>
    </dgm:pt>
    <dgm:pt modelId="{7816DA8F-91A8-4083-969B-FD6C8A22A605}" type="pres">
      <dgm:prSet presAssocID="{A353B1DE-8FD6-449D-958D-7F8778302082}" presName="rootText3" presStyleLbl="alignAcc1" presStyleIdx="0" presStyleCnt="0">
        <dgm:presLayoutVars>
          <dgm:chPref val="3"/>
        </dgm:presLayoutVars>
      </dgm:prSet>
      <dgm:spPr/>
    </dgm:pt>
    <dgm:pt modelId="{A377395C-0F0D-4309-BBA9-F52E98F29F40}" type="pres">
      <dgm:prSet presAssocID="{A353B1DE-8FD6-449D-958D-7F8778302082}" presName="topArc3" presStyleLbl="parChTrans1D1" presStyleIdx="4" presStyleCnt="10"/>
      <dgm:spPr/>
    </dgm:pt>
    <dgm:pt modelId="{80EE55A9-5BD3-4FC3-B216-DA54283EABCF}" type="pres">
      <dgm:prSet presAssocID="{A353B1DE-8FD6-449D-958D-7F8778302082}" presName="bottomArc3" presStyleLbl="parChTrans1D1" presStyleIdx="5" presStyleCnt="10"/>
      <dgm:spPr/>
    </dgm:pt>
    <dgm:pt modelId="{959562C7-DEE9-4A4F-A633-1B23B6D466BC}" type="pres">
      <dgm:prSet presAssocID="{A353B1DE-8FD6-449D-958D-7F8778302082}" presName="topConnNode3" presStyleLbl="asst1" presStyleIdx="0" presStyleCnt="0"/>
      <dgm:spPr/>
    </dgm:pt>
    <dgm:pt modelId="{1207DD09-FD1D-4B78-B31D-99484FCF2FF7}" type="pres">
      <dgm:prSet presAssocID="{A353B1DE-8FD6-449D-958D-7F8778302082}" presName="hierChild6" presStyleCnt="0"/>
      <dgm:spPr/>
    </dgm:pt>
    <dgm:pt modelId="{BCA1E9EE-5F1C-4593-8DBE-EEABDA9655E8}" type="pres">
      <dgm:prSet presAssocID="{A353B1DE-8FD6-449D-958D-7F8778302082}" presName="hierChild7" presStyleCnt="0"/>
      <dgm:spPr/>
    </dgm:pt>
    <dgm:pt modelId="{A106D134-1C58-4B14-B0F1-98708B3A3983}" type="pres">
      <dgm:prSet presAssocID="{3196B341-1DDF-4AC1-A116-CA6CE9B683F3}" presName="Name101" presStyleLbl="parChTrans1D2" presStyleIdx="2" presStyleCnt="3"/>
      <dgm:spPr/>
    </dgm:pt>
    <dgm:pt modelId="{B0E7A75F-E882-49EC-B7B8-89A842532E4D}" type="pres">
      <dgm:prSet presAssocID="{CF1BC268-8918-44D3-A672-284E119938DC}" presName="hierRoot3" presStyleCnt="0">
        <dgm:presLayoutVars>
          <dgm:hierBranch val="init"/>
        </dgm:presLayoutVars>
      </dgm:prSet>
      <dgm:spPr/>
    </dgm:pt>
    <dgm:pt modelId="{9FDB5B6B-BE28-4168-AE5D-8AC00AE859CA}" type="pres">
      <dgm:prSet presAssocID="{CF1BC268-8918-44D3-A672-284E119938DC}" presName="rootComposite3" presStyleCnt="0"/>
      <dgm:spPr/>
    </dgm:pt>
    <dgm:pt modelId="{A49FB78A-B846-438D-8A96-C310018FC75C}" type="pres">
      <dgm:prSet presAssocID="{CF1BC268-8918-44D3-A672-284E119938DC}" presName="rootText3" presStyleLbl="alignAcc1" presStyleIdx="0" presStyleCnt="0">
        <dgm:presLayoutVars>
          <dgm:chPref val="3"/>
        </dgm:presLayoutVars>
      </dgm:prSet>
      <dgm:spPr/>
    </dgm:pt>
    <dgm:pt modelId="{D72EE0B4-2070-4128-9153-4D517948B78E}" type="pres">
      <dgm:prSet presAssocID="{CF1BC268-8918-44D3-A672-284E119938DC}" presName="topArc3" presStyleLbl="parChTrans1D1" presStyleIdx="6" presStyleCnt="10"/>
      <dgm:spPr/>
    </dgm:pt>
    <dgm:pt modelId="{42BCA7AC-0654-4F26-958D-9EED76882405}" type="pres">
      <dgm:prSet presAssocID="{CF1BC268-8918-44D3-A672-284E119938DC}" presName="bottomArc3" presStyleLbl="parChTrans1D1" presStyleIdx="7" presStyleCnt="10"/>
      <dgm:spPr/>
    </dgm:pt>
    <dgm:pt modelId="{8C6D2858-7360-4559-9AA7-94E09197400B}" type="pres">
      <dgm:prSet presAssocID="{CF1BC268-8918-44D3-A672-284E119938DC}" presName="topConnNode3" presStyleLbl="asst1" presStyleIdx="0" presStyleCnt="0"/>
      <dgm:spPr/>
    </dgm:pt>
    <dgm:pt modelId="{301976D1-C779-4B6F-9581-8C06480EC351}" type="pres">
      <dgm:prSet presAssocID="{CF1BC268-8918-44D3-A672-284E119938DC}" presName="hierChild6" presStyleCnt="0"/>
      <dgm:spPr/>
    </dgm:pt>
    <dgm:pt modelId="{2F1BD9B3-1453-4637-847B-8FF2C142C935}" type="pres">
      <dgm:prSet presAssocID="{C068AB22-3A6C-473D-B41A-8659D0AE6636}" presName="Name28" presStyleLbl="parChTrans1D3" presStyleIdx="0" presStyleCnt="1"/>
      <dgm:spPr/>
    </dgm:pt>
    <dgm:pt modelId="{F14D1D56-A2BD-491A-8AA1-6B6473B1521F}" type="pres">
      <dgm:prSet presAssocID="{C56C457D-8C1D-440E-AC7C-A095C25E733A}" presName="hierRoot2" presStyleCnt="0">
        <dgm:presLayoutVars>
          <dgm:hierBranch val="init"/>
        </dgm:presLayoutVars>
      </dgm:prSet>
      <dgm:spPr/>
    </dgm:pt>
    <dgm:pt modelId="{B9D9981B-C992-4FF0-87C8-F8AE98B334A5}" type="pres">
      <dgm:prSet presAssocID="{C56C457D-8C1D-440E-AC7C-A095C25E733A}" presName="rootComposite2" presStyleCnt="0"/>
      <dgm:spPr/>
    </dgm:pt>
    <dgm:pt modelId="{728CE38D-5629-4229-92B4-20095042849F}" type="pres">
      <dgm:prSet presAssocID="{C56C457D-8C1D-440E-AC7C-A095C25E733A}" presName="rootText2" presStyleLbl="alignAcc1" presStyleIdx="0" presStyleCnt="0">
        <dgm:presLayoutVars>
          <dgm:chPref val="3"/>
        </dgm:presLayoutVars>
      </dgm:prSet>
      <dgm:spPr/>
    </dgm:pt>
    <dgm:pt modelId="{1F41333A-DD5B-4B06-BBD2-4834C5012467}" type="pres">
      <dgm:prSet presAssocID="{C56C457D-8C1D-440E-AC7C-A095C25E733A}" presName="topArc2" presStyleLbl="parChTrans1D1" presStyleIdx="8" presStyleCnt="10"/>
      <dgm:spPr/>
    </dgm:pt>
    <dgm:pt modelId="{E29AA137-071F-4966-B3C6-34194F8740D4}" type="pres">
      <dgm:prSet presAssocID="{C56C457D-8C1D-440E-AC7C-A095C25E733A}" presName="bottomArc2" presStyleLbl="parChTrans1D1" presStyleIdx="9" presStyleCnt="10"/>
      <dgm:spPr/>
    </dgm:pt>
    <dgm:pt modelId="{0CCD8F2E-DB9E-4CF3-9E9A-CFAD3B98FE4F}" type="pres">
      <dgm:prSet presAssocID="{C56C457D-8C1D-440E-AC7C-A095C25E733A}" presName="topConnNode2" presStyleLbl="node3" presStyleIdx="0" presStyleCnt="0"/>
      <dgm:spPr/>
    </dgm:pt>
    <dgm:pt modelId="{4B96AE58-7B4C-4505-AC02-DB9FC7ADC3E9}" type="pres">
      <dgm:prSet presAssocID="{C56C457D-8C1D-440E-AC7C-A095C25E733A}" presName="hierChild4" presStyleCnt="0"/>
      <dgm:spPr/>
    </dgm:pt>
    <dgm:pt modelId="{586DB69F-BF98-495F-AF30-D2230CAD1DAD}" type="pres">
      <dgm:prSet presAssocID="{C56C457D-8C1D-440E-AC7C-A095C25E733A}" presName="hierChild5" presStyleCnt="0"/>
      <dgm:spPr/>
    </dgm:pt>
    <dgm:pt modelId="{AEEFF344-FFED-4D54-830C-D2E71A284891}" type="pres">
      <dgm:prSet presAssocID="{CF1BC268-8918-44D3-A672-284E119938DC}" presName="hierChild7" presStyleCnt="0"/>
      <dgm:spPr/>
    </dgm:pt>
  </dgm:ptLst>
  <dgm:cxnLst>
    <dgm:cxn modelId="{8DEF1F0D-6552-4285-B729-A1ABE7C2E660}" type="presOf" srcId="{A353B1DE-8FD6-449D-958D-7F8778302082}" destId="{959562C7-DEE9-4A4F-A633-1B23B6D466BC}" srcOrd="1" destOrd="0" presId="urn:microsoft.com/office/officeart/2008/layout/HalfCircleOrganizationChart"/>
    <dgm:cxn modelId="{1A073C10-E3A8-42E7-8BEE-5E95BF30E548}" srcId="{2B462A99-93A2-4CD4-B129-E4C6A1517075}" destId="{CF1BC268-8918-44D3-A672-284E119938DC}" srcOrd="1" destOrd="0" parTransId="{3196B341-1DDF-4AC1-A116-CA6CE9B683F3}" sibTransId="{79675EC9-BDB3-41A4-9F1A-01B8D0CD8ED2}"/>
    <dgm:cxn modelId="{BD57561B-0738-4280-A039-ADF6C4B6D798}" type="presOf" srcId="{C56C457D-8C1D-440E-AC7C-A095C25E733A}" destId="{0CCD8F2E-DB9E-4CF3-9E9A-CFAD3B98FE4F}" srcOrd="1" destOrd="0" presId="urn:microsoft.com/office/officeart/2008/layout/HalfCircleOrganizationChart"/>
    <dgm:cxn modelId="{57A0F820-CD49-442F-9717-726518284FD9}" srcId="{2B462A99-93A2-4CD4-B129-E4C6A1517075}" destId="{A353B1DE-8FD6-449D-958D-7F8778302082}" srcOrd="0" destOrd="0" parTransId="{CA498403-93BF-4B7E-BB13-7B3EDA16B23F}" sibTransId="{C6D13B1D-DBC9-42F7-9EFE-45A713437004}"/>
    <dgm:cxn modelId="{AF5EDD2A-BAFF-4B0E-B326-C891008FD8C3}" srcId="{2B462A99-93A2-4CD4-B129-E4C6A1517075}" destId="{D755300E-05B8-4666-A0D2-8C8640502A9B}" srcOrd="2" destOrd="0" parTransId="{3EA85340-F17E-4479-A336-836BD0DEE706}" sibTransId="{65288D1B-A7D8-44C1-A1E5-3C8BD0473681}"/>
    <dgm:cxn modelId="{4A55312F-2726-4B0C-B9BA-C91D832EC549}" type="presOf" srcId="{2B462A99-93A2-4CD4-B129-E4C6A1517075}" destId="{14A5D78B-A8F6-48B7-89C6-AD725ED8DBEA}" srcOrd="1" destOrd="0" presId="urn:microsoft.com/office/officeart/2008/layout/HalfCircleOrganizationChart"/>
    <dgm:cxn modelId="{8A196830-6D85-460E-9C1F-595FF9121E67}" srcId="{E74159AD-A900-4B2F-9520-A3261D12922F}" destId="{2B462A99-93A2-4CD4-B129-E4C6A1517075}" srcOrd="0" destOrd="0" parTransId="{F4D81C1C-D824-4AC6-A86C-0F53AC5EC5D8}" sibTransId="{23A8B4E2-5B9E-4B36-8447-1170BFF3EED1}"/>
    <dgm:cxn modelId="{B91A4933-B0C2-4215-BA58-9F6A4EA21812}" type="presOf" srcId="{D755300E-05B8-4666-A0D2-8C8640502A9B}" destId="{3E357566-F513-4467-82F1-461B978B0EB0}" srcOrd="0" destOrd="0" presId="urn:microsoft.com/office/officeart/2008/layout/HalfCircleOrganizationChart"/>
    <dgm:cxn modelId="{A302713F-D9B8-4ACE-BC94-C9C555931837}" type="presOf" srcId="{3196B341-1DDF-4AC1-A116-CA6CE9B683F3}" destId="{A106D134-1C58-4B14-B0F1-98708B3A3983}" srcOrd="0" destOrd="0" presId="urn:microsoft.com/office/officeart/2008/layout/HalfCircleOrganizationChart"/>
    <dgm:cxn modelId="{DDBBFF46-136C-434C-8B63-349044BB7FB6}" type="presOf" srcId="{CF1BC268-8918-44D3-A672-284E119938DC}" destId="{8C6D2858-7360-4559-9AA7-94E09197400B}" srcOrd="1" destOrd="0" presId="urn:microsoft.com/office/officeart/2008/layout/HalfCircleOrganizationChart"/>
    <dgm:cxn modelId="{DC5C3355-232A-40D2-AF9B-72BD2DFB79EC}" type="presOf" srcId="{E74159AD-A900-4B2F-9520-A3261D12922F}" destId="{3916FA19-F8F2-4BC7-8B7E-C6C41626CB63}" srcOrd="0" destOrd="0" presId="urn:microsoft.com/office/officeart/2008/layout/HalfCircleOrganizationChart"/>
    <dgm:cxn modelId="{5A9B5D78-EDF1-43BA-8848-2AE5B4A57690}" srcId="{CF1BC268-8918-44D3-A672-284E119938DC}" destId="{C56C457D-8C1D-440E-AC7C-A095C25E733A}" srcOrd="0" destOrd="0" parTransId="{C068AB22-3A6C-473D-B41A-8659D0AE6636}" sibTransId="{21D257F8-FACA-47EE-90DA-4748469CDD1F}"/>
    <dgm:cxn modelId="{B2807979-8F31-467C-9022-793DE343D85B}" type="presOf" srcId="{CA498403-93BF-4B7E-BB13-7B3EDA16B23F}" destId="{0860867D-3305-4CF5-A90C-690718CAAEBC}" srcOrd="0" destOrd="0" presId="urn:microsoft.com/office/officeart/2008/layout/HalfCircleOrganizationChart"/>
    <dgm:cxn modelId="{60E2CC88-3B0A-434D-AF39-182662EB300F}" type="presOf" srcId="{D755300E-05B8-4666-A0D2-8C8640502A9B}" destId="{6D544E72-3CD8-4156-AC27-A57E6A07A2D6}" srcOrd="1" destOrd="0" presId="urn:microsoft.com/office/officeart/2008/layout/HalfCircleOrganizationChart"/>
    <dgm:cxn modelId="{E4E99996-E1E2-4909-8BF8-656D87B08247}" type="presOf" srcId="{C068AB22-3A6C-473D-B41A-8659D0AE6636}" destId="{2F1BD9B3-1453-4637-847B-8FF2C142C935}" srcOrd="0" destOrd="0" presId="urn:microsoft.com/office/officeart/2008/layout/HalfCircleOrganizationChart"/>
    <dgm:cxn modelId="{BCFE7FA0-5657-42DD-B552-99CBA823C3DD}" type="presOf" srcId="{3EA85340-F17E-4479-A336-836BD0DEE706}" destId="{291CF9BA-2645-4A1C-8EA4-C93AEF7A1392}" srcOrd="0" destOrd="0" presId="urn:microsoft.com/office/officeart/2008/layout/HalfCircleOrganizationChart"/>
    <dgm:cxn modelId="{9DCF8AA1-D19D-455B-B090-239B4567ED55}" type="presOf" srcId="{CF1BC268-8918-44D3-A672-284E119938DC}" destId="{A49FB78A-B846-438D-8A96-C310018FC75C}" srcOrd="0" destOrd="0" presId="urn:microsoft.com/office/officeart/2008/layout/HalfCircleOrganizationChart"/>
    <dgm:cxn modelId="{160C89C2-215A-4D59-9785-1BE6AB01F0A3}" type="presOf" srcId="{C56C457D-8C1D-440E-AC7C-A095C25E733A}" destId="{728CE38D-5629-4229-92B4-20095042849F}" srcOrd="0" destOrd="0" presId="urn:microsoft.com/office/officeart/2008/layout/HalfCircleOrganizationChart"/>
    <dgm:cxn modelId="{B4B765D2-E6DA-4458-9156-68B6DA12A152}" type="presOf" srcId="{A353B1DE-8FD6-449D-958D-7F8778302082}" destId="{7816DA8F-91A8-4083-969B-FD6C8A22A605}" srcOrd="0" destOrd="0" presId="urn:microsoft.com/office/officeart/2008/layout/HalfCircleOrganizationChart"/>
    <dgm:cxn modelId="{F73956FD-2521-42E3-AA05-38B63B64C049}" type="presOf" srcId="{2B462A99-93A2-4CD4-B129-E4C6A1517075}" destId="{DF9E93C7-6CB0-40F3-8614-1421C65B0A91}" srcOrd="0" destOrd="0" presId="urn:microsoft.com/office/officeart/2008/layout/HalfCircleOrganizationChart"/>
    <dgm:cxn modelId="{D5A52077-F063-4848-ADF2-E29D4B660E04}" type="presParOf" srcId="{3916FA19-F8F2-4BC7-8B7E-C6C41626CB63}" destId="{FE1E95C4-49E5-42EA-A2EE-0A47035CC7CD}" srcOrd="0" destOrd="0" presId="urn:microsoft.com/office/officeart/2008/layout/HalfCircleOrganizationChart"/>
    <dgm:cxn modelId="{B4ADE673-A88C-4CD8-B979-60520C298D27}" type="presParOf" srcId="{FE1E95C4-49E5-42EA-A2EE-0A47035CC7CD}" destId="{05FB823F-1697-4C35-9E61-4FD61AB6EDC7}" srcOrd="0" destOrd="0" presId="urn:microsoft.com/office/officeart/2008/layout/HalfCircleOrganizationChart"/>
    <dgm:cxn modelId="{6CB4FB60-380A-490B-9CB6-55A76D1C1E07}" type="presParOf" srcId="{05FB823F-1697-4C35-9E61-4FD61AB6EDC7}" destId="{DF9E93C7-6CB0-40F3-8614-1421C65B0A91}" srcOrd="0" destOrd="0" presId="urn:microsoft.com/office/officeart/2008/layout/HalfCircleOrganizationChart"/>
    <dgm:cxn modelId="{AB44248A-31B2-4CC1-A5C8-5150CBA6B971}" type="presParOf" srcId="{05FB823F-1697-4C35-9E61-4FD61AB6EDC7}" destId="{5D501133-8E56-4E87-B4D2-815DF910DD57}" srcOrd="1" destOrd="0" presId="urn:microsoft.com/office/officeart/2008/layout/HalfCircleOrganizationChart"/>
    <dgm:cxn modelId="{9AC2B45E-42CD-4A62-96E6-ABB96668464A}" type="presParOf" srcId="{05FB823F-1697-4C35-9E61-4FD61AB6EDC7}" destId="{8D8D18A8-1E56-4BA6-A7D0-B280D82FE8FB}" srcOrd="2" destOrd="0" presId="urn:microsoft.com/office/officeart/2008/layout/HalfCircleOrganizationChart"/>
    <dgm:cxn modelId="{F5BD0F31-74A4-4BA9-944C-B3D056DDB49B}" type="presParOf" srcId="{05FB823F-1697-4C35-9E61-4FD61AB6EDC7}" destId="{14A5D78B-A8F6-48B7-89C6-AD725ED8DBEA}" srcOrd="3" destOrd="0" presId="urn:microsoft.com/office/officeart/2008/layout/HalfCircleOrganizationChart"/>
    <dgm:cxn modelId="{B5A2804B-45C9-4BFC-B3CE-3C2C0C975BBD}" type="presParOf" srcId="{FE1E95C4-49E5-42EA-A2EE-0A47035CC7CD}" destId="{8CEA2181-03D6-44D2-8F98-F1EB5CEDDF25}" srcOrd="1" destOrd="0" presId="urn:microsoft.com/office/officeart/2008/layout/HalfCircleOrganizationChart"/>
    <dgm:cxn modelId="{8046325E-091C-4210-AB45-DCC5E060F06C}" type="presParOf" srcId="{8CEA2181-03D6-44D2-8F98-F1EB5CEDDF25}" destId="{291CF9BA-2645-4A1C-8EA4-C93AEF7A1392}" srcOrd="0" destOrd="0" presId="urn:microsoft.com/office/officeart/2008/layout/HalfCircleOrganizationChart"/>
    <dgm:cxn modelId="{2621253C-F02B-410E-8F6E-99DA885E3DC5}" type="presParOf" srcId="{8CEA2181-03D6-44D2-8F98-F1EB5CEDDF25}" destId="{D7567A04-FD31-45EF-8D69-4503148A28B6}" srcOrd="1" destOrd="0" presId="urn:microsoft.com/office/officeart/2008/layout/HalfCircleOrganizationChart"/>
    <dgm:cxn modelId="{54E2BF11-ECFA-4ABC-BA18-35D795C2E390}" type="presParOf" srcId="{D7567A04-FD31-45EF-8D69-4503148A28B6}" destId="{275B6F92-EF7D-4FEF-9041-7CA86071BD4D}" srcOrd="0" destOrd="0" presId="urn:microsoft.com/office/officeart/2008/layout/HalfCircleOrganizationChart"/>
    <dgm:cxn modelId="{E41B8254-B3C0-4A73-912A-8448E5D8F902}" type="presParOf" srcId="{275B6F92-EF7D-4FEF-9041-7CA86071BD4D}" destId="{3E357566-F513-4467-82F1-461B978B0EB0}" srcOrd="0" destOrd="0" presId="urn:microsoft.com/office/officeart/2008/layout/HalfCircleOrganizationChart"/>
    <dgm:cxn modelId="{FD4C6E15-6F75-4936-BE51-E1C88BF2BFC4}" type="presParOf" srcId="{275B6F92-EF7D-4FEF-9041-7CA86071BD4D}" destId="{5C866B94-FF5E-4436-8D30-66F6D7D574C5}" srcOrd="1" destOrd="0" presId="urn:microsoft.com/office/officeart/2008/layout/HalfCircleOrganizationChart"/>
    <dgm:cxn modelId="{D5B1576D-4146-401E-AF5B-1509CC3A5B40}" type="presParOf" srcId="{275B6F92-EF7D-4FEF-9041-7CA86071BD4D}" destId="{243A2BB4-2EFA-470F-8231-88CA0742F018}" srcOrd="2" destOrd="0" presId="urn:microsoft.com/office/officeart/2008/layout/HalfCircleOrganizationChart"/>
    <dgm:cxn modelId="{809EAB8F-7BE1-4718-A475-3A122A5F601A}" type="presParOf" srcId="{275B6F92-EF7D-4FEF-9041-7CA86071BD4D}" destId="{6D544E72-3CD8-4156-AC27-A57E6A07A2D6}" srcOrd="3" destOrd="0" presId="urn:microsoft.com/office/officeart/2008/layout/HalfCircleOrganizationChart"/>
    <dgm:cxn modelId="{50CB67B2-AC91-4773-9232-FDB35273D96C}" type="presParOf" srcId="{D7567A04-FD31-45EF-8D69-4503148A28B6}" destId="{83C85828-D1F8-4DDF-8DD5-8609037BFFB2}" srcOrd="1" destOrd="0" presId="urn:microsoft.com/office/officeart/2008/layout/HalfCircleOrganizationChart"/>
    <dgm:cxn modelId="{ACDE22DF-3532-42C0-BF8C-69BE40102CBB}" type="presParOf" srcId="{D7567A04-FD31-45EF-8D69-4503148A28B6}" destId="{E5C60ACD-A926-4B9C-B487-DDE73027D4F7}" srcOrd="2" destOrd="0" presId="urn:microsoft.com/office/officeart/2008/layout/HalfCircleOrganizationChart"/>
    <dgm:cxn modelId="{2B5ABCDB-4C47-4518-BA75-E2EB9B2AF929}" type="presParOf" srcId="{FE1E95C4-49E5-42EA-A2EE-0A47035CC7CD}" destId="{9EA858A2-C84A-4FED-96A4-809AF45E062B}" srcOrd="2" destOrd="0" presId="urn:microsoft.com/office/officeart/2008/layout/HalfCircleOrganizationChart"/>
    <dgm:cxn modelId="{C744D4EC-8B44-43A7-AA7D-F81044FE74D2}" type="presParOf" srcId="{9EA858A2-C84A-4FED-96A4-809AF45E062B}" destId="{0860867D-3305-4CF5-A90C-690718CAAEBC}" srcOrd="0" destOrd="0" presId="urn:microsoft.com/office/officeart/2008/layout/HalfCircleOrganizationChart"/>
    <dgm:cxn modelId="{E16EA400-555B-430B-AD4F-3EFB09C91C58}" type="presParOf" srcId="{9EA858A2-C84A-4FED-96A4-809AF45E062B}" destId="{1D640BCF-141F-4417-B7FA-C0C6F7F4E8D0}" srcOrd="1" destOrd="0" presId="urn:microsoft.com/office/officeart/2008/layout/HalfCircleOrganizationChart"/>
    <dgm:cxn modelId="{4145A6C9-9996-4497-9CDD-3DFC42C5E1E2}" type="presParOf" srcId="{1D640BCF-141F-4417-B7FA-C0C6F7F4E8D0}" destId="{708EFC0E-DB41-44CB-8BCD-02B203B53F88}" srcOrd="0" destOrd="0" presId="urn:microsoft.com/office/officeart/2008/layout/HalfCircleOrganizationChart"/>
    <dgm:cxn modelId="{2CE06DFD-4BC9-45D3-AAE0-A6DC68A55FF2}" type="presParOf" srcId="{708EFC0E-DB41-44CB-8BCD-02B203B53F88}" destId="{7816DA8F-91A8-4083-969B-FD6C8A22A605}" srcOrd="0" destOrd="0" presId="urn:microsoft.com/office/officeart/2008/layout/HalfCircleOrganizationChart"/>
    <dgm:cxn modelId="{B025F094-BC63-4127-858F-D2657FF7EEC7}" type="presParOf" srcId="{708EFC0E-DB41-44CB-8BCD-02B203B53F88}" destId="{A377395C-0F0D-4309-BBA9-F52E98F29F40}" srcOrd="1" destOrd="0" presId="urn:microsoft.com/office/officeart/2008/layout/HalfCircleOrganizationChart"/>
    <dgm:cxn modelId="{BC4A6C5A-6CBD-4F3D-9FCD-0468EC0A1F42}" type="presParOf" srcId="{708EFC0E-DB41-44CB-8BCD-02B203B53F88}" destId="{80EE55A9-5BD3-4FC3-B216-DA54283EABCF}" srcOrd="2" destOrd="0" presId="urn:microsoft.com/office/officeart/2008/layout/HalfCircleOrganizationChart"/>
    <dgm:cxn modelId="{F0A47C7D-DB8C-4461-84B4-23BA80E1306F}" type="presParOf" srcId="{708EFC0E-DB41-44CB-8BCD-02B203B53F88}" destId="{959562C7-DEE9-4A4F-A633-1B23B6D466BC}" srcOrd="3" destOrd="0" presId="urn:microsoft.com/office/officeart/2008/layout/HalfCircleOrganizationChart"/>
    <dgm:cxn modelId="{19E722AC-9992-427F-B2AB-B8F43FCB4C08}" type="presParOf" srcId="{1D640BCF-141F-4417-B7FA-C0C6F7F4E8D0}" destId="{1207DD09-FD1D-4B78-B31D-99484FCF2FF7}" srcOrd="1" destOrd="0" presId="urn:microsoft.com/office/officeart/2008/layout/HalfCircleOrganizationChart"/>
    <dgm:cxn modelId="{BF17516A-6DC7-4C85-8570-20C6BC1215F2}" type="presParOf" srcId="{1D640BCF-141F-4417-B7FA-C0C6F7F4E8D0}" destId="{BCA1E9EE-5F1C-4593-8DBE-EEABDA9655E8}" srcOrd="2" destOrd="0" presId="urn:microsoft.com/office/officeart/2008/layout/HalfCircleOrganizationChart"/>
    <dgm:cxn modelId="{DC2996B4-2847-4BE7-81CC-7DC546E77A79}" type="presParOf" srcId="{9EA858A2-C84A-4FED-96A4-809AF45E062B}" destId="{A106D134-1C58-4B14-B0F1-98708B3A3983}" srcOrd="2" destOrd="0" presId="urn:microsoft.com/office/officeart/2008/layout/HalfCircleOrganizationChart"/>
    <dgm:cxn modelId="{117F2920-292A-436D-86DB-11B4D1131CF1}" type="presParOf" srcId="{9EA858A2-C84A-4FED-96A4-809AF45E062B}" destId="{B0E7A75F-E882-49EC-B7B8-89A842532E4D}" srcOrd="3" destOrd="0" presId="urn:microsoft.com/office/officeart/2008/layout/HalfCircleOrganizationChart"/>
    <dgm:cxn modelId="{3F8D58FA-3C97-4F92-A83F-E8AF7539A056}" type="presParOf" srcId="{B0E7A75F-E882-49EC-B7B8-89A842532E4D}" destId="{9FDB5B6B-BE28-4168-AE5D-8AC00AE859CA}" srcOrd="0" destOrd="0" presId="urn:microsoft.com/office/officeart/2008/layout/HalfCircleOrganizationChart"/>
    <dgm:cxn modelId="{07312925-2FB3-4759-AE65-5769354EC472}" type="presParOf" srcId="{9FDB5B6B-BE28-4168-AE5D-8AC00AE859CA}" destId="{A49FB78A-B846-438D-8A96-C310018FC75C}" srcOrd="0" destOrd="0" presId="urn:microsoft.com/office/officeart/2008/layout/HalfCircleOrganizationChart"/>
    <dgm:cxn modelId="{46E8E536-07C0-4C90-80CA-08E567607FE9}" type="presParOf" srcId="{9FDB5B6B-BE28-4168-AE5D-8AC00AE859CA}" destId="{D72EE0B4-2070-4128-9153-4D517948B78E}" srcOrd="1" destOrd="0" presId="urn:microsoft.com/office/officeart/2008/layout/HalfCircleOrganizationChart"/>
    <dgm:cxn modelId="{7F183410-179D-407C-B218-10722CD5FECD}" type="presParOf" srcId="{9FDB5B6B-BE28-4168-AE5D-8AC00AE859CA}" destId="{42BCA7AC-0654-4F26-958D-9EED76882405}" srcOrd="2" destOrd="0" presId="urn:microsoft.com/office/officeart/2008/layout/HalfCircleOrganizationChart"/>
    <dgm:cxn modelId="{41225D7D-AAAA-4611-AF50-734C8DE75E87}" type="presParOf" srcId="{9FDB5B6B-BE28-4168-AE5D-8AC00AE859CA}" destId="{8C6D2858-7360-4559-9AA7-94E09197400B}" srcOrd="3" destOrd="0" presId="urn:microsoft.com/office/officeart/2008/layout/HalfCircleOrganizationChart"/>
    <dgm:cxn modelId="{A512AC61-7CE6-4395-B7DD-1C26BC84097B}" type="presParOf" srcId="{B0E7A75F-E882-49EC-B7B8-89A842532E4D}" destId="{301976D1-C779-4B6F-9581-8C06480EC351}" srcOrd="1" destOrd="0" presId="urn:microsoft.com/office/officeart/2008/layout/HalfCircleOrganizationChart"/>
    <dgm:cxn modelId="{EA4A44B2-7DE5-4D17-8B46-9AFB1FD946DE}" type="presParOf" srcId="{301976D1-C779-4B6F-9581-8C06480EC351}" destId="{2F1BD9B3-1453-4637-847B-8FF2C142C935}" srcOrd="0" destOrd="0" presId="urn:microsoft.com/office/officeart/2008/layout/HalfCircleOrganizationChart"/>
    <dgm:cxn modelId="{6A0AE236-CF8F-45D4-8949-F2437CC937EE}" type="presParOf" srcId="{301976D1-C779-4B6F-9581-8C06480EC351}" destId="{F14D1D56-A2BD-491A-8AA1-6B6473B1521F}" srcOrd="1" destOrd="0" presId="urn:microsoft.com/office/officeart/2008/layout/HalfCircleOrganizationChart"/>
    <dgm:cxn modelId="{FF5EDDC6-700D-4E00-9715-80A738965DE5}" type="presParOf" srcId="{F14D1D56-A2BD-491A-8AA1-6B6473B1521F}" destId="{B9D9981B-C992-4FF0-87C8-F8AE98B334A5}" srcOrd="0" destOrd="0" presId="urn:microsoft.com/office/officeart/2008/layout/HalfCircleOrganizationChart"/>
    <dgm:cxn modelId="{162B6791-B7ED-4808-A006-2812D5C97E47}" type="presParOf" srcId="{B9D9981B-C992-4FF0-87C8-F8AE98B334A5}" destId="{728CE38D-5629-4229-92B4-20095042849F}" srcOrd="0" destOrd="0" presId="urn:microsoft.com/office/officeart/2008/layout/HalfCircleOrganizationChart"/>
    <dgm:cxn modelId="{AF2B888C-AC4F-4701-8D22-9D2D89398A03}" type="presParOf" srcId="{B9D9981B-C992-4FF0-87C8-F8AE98B334A5}" destId="{1F41333A-DD5B-4B06-BBD2-4834C5012467}" srcOrd="1" destOrd="0" presId="urn:microsoft.com/office/officeart/2008/layout/HalfCircleOrganizationChart"/>
    <dgm:cxn modelId="{5424443B-6B49-4455-B6B2-C8E3830BF93B}" type="presParOf" srcId="{B9D9981B-C992-4FF0-87C8-F8AE98B334A5}" destId="{E29AA137-071F-4966-B3C6-34194F8740D4}" srcOrd="2" destOrd="0" presId="urn:microsoft.com/office/officeart/2008/layout/HalfCircleOrganizationChart"/>
    <dgm:cxn modelId="{4BE3472B-73DA-42C3-BE2D-C0C7AA9E5F44}" type="presParOf" srcId="{B9D9981B-C992-4FF0-87C8-F8AE98B334A5}" destId="{0CCD8F2E-DB9E-4CF3-9E9A-CFAD3B98FE4F}" srcOrd="3" destOrd="0" presId="urn:microsoft.com/office/officeart/2008/layout/HalfCircleOrganizationChart"/>
    <dgm:cxn modelId="{F1AED03E-0497-4E16-B7BE-12457108ECEC}" type="presParOf" srcId="{F14D1D56-A2BD-491A-8AA1-6B6473B1521F}" destId="{4B96AE58-7B4C-4505-AC02-DB9FC7ADC3E9}" srcOrd="1" destOrd="0" presId="urn:microsoft.com/office/officeart/2008/layout/HalfCircleOrganizationChart"/>
    <dgm:cxn modelId="{09B73016-0136-4CE0-984A-83674EBA4E2A}" type="presParOf" srcId="{F14D1D56-A2BD-491A-8AA1-6B6473B1521F}" destId="{586DB69F-BF98-495F-AF30-D2230CAD1DAD}" srcOrd="2" destOrd="0" presId="urn:microsoft.com/office/officeart/2008/layout/HalfCircleOrganizationChart"/>
    <dgm:cxn modelId="{6D1F7A7E-A08F-4696-97AB-7C82E973C5EB}" type="presParOf" srcId="{B0E7A75F-E882-49EC-B7B8-89A842532E4D}" destId="{AEEFF344-FFED-4D54-830C-D2E71A284891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F210E39-9669-4CE9-94D9-4DE52D6B38A2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E5AADCC5-7925-4B3A-AF4F-2B0A280C268B}">
      <dgm:prSet phldrT="[Текст]"/>
      <dgm:spPr/>
      <dgm:t>
        <a:bodyPr/>
        <a:lstStyle/>
        <a:p>
          <a:r>
            <a:rPr lang="en-US" dirty="0"/>
            <a:t>Smoke Testing</a:t>
          </a:r>
          <a:endParaRPr lang="ru-RU" dirty="0"/>
        </a:p>
      </dgm:t>
    </dgm:pt>
    <dgm:pt modelId="{7C4131FF-CB26-4DA0-B2AB-943642A259A2}" type="parTrans" cxnId="{E5C1A7E3-D803-4604-9376-B814F5D30C25}">
      <dgm:prSet/>
      <dgm:spPr/>
      <dgm:t>
        <a:bodyPr/>
        <a:lstStyle/>
        <a:p>
          <a:endParaRPr lang="ru-RU"/>
        </a:p>
      </dgm:t>
    </dgm:pt>
    <dgm:pt modelId="{72BB1538-2745-4967-B3DF-D966DC9ECE02}" type="sibTrans" cxnId="{E5C1A7E3-D803-4604-9376-B814F5D30C25}">
      <dgm:prSet/>
      <dgm:spPr/>
      <dgm:t>
        <a:bodyPr/>
        <a:lstStyle/>
        <a:p>
          <a:endParaRPr lang="ru-RU"/>
        </a:p>
      </dgm:t>
    </dgm:pt>
    <dgm:pt modelId="{362BC20B-717D-41C6-86E8-35B02FE02B60}">
      <dgm:prSet phldrT="[Текст]"/>
      <dgm:spPr/>
      <dgm:t>
        <a:bodyPr/>
        <a:lstStyle/>
        <a:p>
          <a:r>
            <a:rPr lang="ru-RU" dirty="0"/>
            <a:t>Тест Кейс 1</a:t>
          </a:r>
        </a:p>
      </dgm:t>
    </dgm:pt>
    <dgm:pt modelId="{1B27A0B7-0F93-496F-A860-A76BBECE120D}" type="parTrans" cxnId="{FD2AF054-372C-4E1E-B9FF-7E004A9AD2DA}">
      <dgm:prSet/>
      <dgm:spPr/>
      <dgm:t>
        <a:bodyPr/>
        <a:lstStyle/>
        <a:p>
          <a:endParaRPr lang="ru-RU"/>
        </a:p>
      </dgm:t>
    </dgm:pt>
    <dgm:pt modelId="{127560CE-36C5-4388-9EAA-6512912F7E13}" type="sibTrans" cxnId="{FD2AF054-372C-4E1E-B9FF-7E004A9AD2DA}">
      <dgm:prSet/>
      <dgm:spPr/>
      <dgm:t>
        <a:bodyPr/>
        <a:lstStyle/>
        <a:p>
          <a:endParaRPr lang="ru-RU"/>
        </a:p>
      </dgm:t>
    </dgm:pt>
    <dgm:pt modelId="{2C33EC60-BD03-425A-97E1-542722791140}">
      <dgm:prSet phldrT="[Текст]"/>
      <dgm:spPr/>
      <dgm:t>
        <a:bodyPr/>
        <a:lstStyle/>
        <a:p>
          <a:r>
            <a:rPr lang="ru-RU" dirty="0"/>
            <a:t>Тест Кейс 2</a:t>
          </a:r>
        </a:p>
      </dgm:t>
    </dgm:pt>
    <dgm:pt modelId="{22348E3C-0962-4B17-9F5D-D9A9C1649E6D}" type="parTrans" cxnId="{C9DF76D6-37AF-49F0-8096-A20F396784B7}">
      <dgm:prSet/>
      <dgm:spPr/>
      <dgm:t>
        <a:bodyPr/>
        <a:lstStyle/>
        <a:p>
          <a:endParaRPr lang="ru-RU"/>
        </a:p>
      </dgm:t>
    </dgm:pt>
    <dgm:pt modelId="{FDB8BA75-5EFA-497E-A68F-284699E36E23}" type="sibTrans" cxnId="{C9DF76D6-37AF-49F0-8096-A20F396784B7}">
      <dgm:prSet/>
      <dgm:spPr/>
      <dgm:t>
        <a:bodyPr/>
        <a:lstStyle/>
        <a:p>
          <a:endParaRPr lang="ru-RU"/>
        </a:p>
      </dgm:t>
    </dgm:pt>
    <dgm:pt modelId="{DF8514FD-9812-402F-8457-82EAC16E327A}">
      <dgm:prSet phldrT="[Текст]"/>
      <dgm:spPr/>
      <dgm:t>
        <a:bodyPr/>
        <a:lstStyle/>
        <a:p>
          <a:r>
            <a:rPr lang="ru-RU" dirty="0"/>
            <a:t>Тест Кейс 3</a:t>
          </a:r>
        </a:p>
      </dgm:t>
    </dgm:pt>
    <dgm:pt modelId="{06208A9C-8D3A-4DCD-907D-507EFD49D159}" type="parTrans" cxnId="{DE812982-B178-4B08-A517-03D30DC48D32}">
      <dgm:prSet/>
      <dgm:spPr/>
      <dgm:t>
        <a:bodyPr/>
        <a:lstStyle/>
        <a:p>
          <a:endParaRPr lang="ru-RU"/>
        </a:p>
      </dgm:t>
    </dgm:pt>
    <dgm:pt modelId="{DA302D21-891C-42A4-9B37-16C26FD443AF}" type="sibTrans" cxnId="{DE812982-B178-4B08-A517-03D30DC48D32}">
      <dgm:prSet/>
      <dgm:spPr/>
      <dgm:t>
        <a:bodyPr/>
        <a:lstStyle/>
        <a:p>
          <a:endParaRPr lang="ru-RU"/>
        </a:p>
      </dgm:t>
    </dgm:pt>
    <dgm:pt modelId="{E27EBB2F-49DA-4E94-8BF0-204E6E8561BE}">
      <dgm:prSet phldrT="[Текст]"/>
      <dgm:spPr/>
      <dgm:t>
        <a:bodyPr/>
        <a:lstStyle/>
        <a:p>
          <a:r>
            <a:rPr lang="ru-RU" dirty="0"/>
            <a:t>…</a:t>
          </a:r>
        </a:p>
      </dgm:t>
    </dgm:pt>
    <dgm:pt modelId="{AC9981D6-8003-47D0-893A-B8571BDACBB2}" type="parTrans" cxnId="{05463F33-9347-43B9-956F-4B418D6321FE}">
      <dgm:prSet/>
      <dgm:spPr/>
      <dgm:t>
        <a:bodyPr/>
        <a:lstStyle/>
        <a:p>
          <a:endParaRPr lang="ru-RU"/>
        </a:p>
      </dgm:t>
    </dgm:pt>
    <dgm:pt modelId="{4ED34F25-1D17-401C-A0F9-82725E3D8B2F}" type="sibTrans" cxnId="{05463F33-9347-43B9-956F-4B418D6321FE}">
      <dgm:prSet/>
      <dgm:spPr/>
      <dgm:t>
        <a:bodyPr/>
        <a:lstStyle/>
        <a:p>
          <a:endParaRPr lang="ru-RU"/>
        </a:p>
      </dgm:t>
    </dgm:pt>
    <dgm:pt modelId="{6D10B29C-E62F-4000-8076-CF678C0FA37D}">
      <dgm:prSet phldrT="[Текст]"/>
      <dgm:spPr/>
      <dgm:t>
        <a:bodyPr/>
        <a:lstStyle/>
        <a:p>
          <a:r>
            <a:rPr lang="ru-RU" dirty="0"/>
            <a:t>Пишем Код</a:t>
          </a:r>
        </a:p>
      </dgm:t>
    </dgm:pt>
    <dgm:pt modelId="{2EA65DA2-EA1A-4FD3-9281-459846A62F74}" type="sibTrans" cxnId="{229F75E4-7F04-439A-BC09-A0AC9BA1EA3C}">
      <dgm:prSet/>
      <dgm:spPr/>
      <dgm:t>
        <a:bodyPr/>
        <a:lstStyle/>
        <a:p>
          <a:endParaRPr lang="ru-RU"/>
        </a:p>
      </dgm:t>
    </dgm:pt>
    <dgm:pt modelId="{4EC32EFF-AFA6-4FAC-8064-0965A9469C97}" type="parTrans" cxnId="{229F75E4-7F04-439A-BC09-A0AC9BA1EA3C}">
      <dgm:prSet/>
      <dgm:spPr/>
      <dgm:t>
        <a:bodyPr/>
        <a:lstStyle/>
        <a:p>
          <a:endParaRPr lang="ru-RU"/>
        </a:p>
      </dgm:t>
    </dgm:pt>
    <dgm:pt modelId="{EBC50334-E199-46F7-9C7C-6E1C73F371E1}">
      <dgm:prSet phldrT="[Текст]"/>
      <dgm:spPr/>
      <dgm:t>
        <a:bodyPr/>
        <a:lstStyle/>
        <a:p>
          <a:r>
            <a:rPr lang="ru-RU" dirty="0"/>
            <a:t>Модуль 1</a:t>
          </a:r>
        </a:p>
      </dgm:t>
    </dgm:pt>
    <dgm:pt modelId="{245D96D0-3DFF-43C7-B7CB-DC6DCA59B589}" type="sibTrans" cxnId="{A7C0BC22-0651-43A4-9146-7BFB2B4A20FD}">
      <dgm:prSet/>
      <dgm:spPr/>
      <dgm:t>
        <a:bodyPr/>
        <a:lstStyle/>
        <a:p>
          <a:endParaRPr lang="ru-RU"/>
        </a:p>
      </dgm:t>
    </dgm:pt>
    <dgm:pt modelId="{26F4AED1-E3BC-4C38-B8BB-FC89B18EF8A7}" type="parTrans" cxnId="{A7C0BC22-0651-43A4-9146-7BFB2B4A20FD}">
      <dgm:prSet/>
      <dgm:spPr/>
      <dgm:t>
        <a:bodyPr/>
        <a:lstStyle/>
        <a:p>
          <a:endParaRPr lang="ru-RU"/>
        </a:p>
      </dgm:t>
    </dgm:pt>
    <dgm:pt modelId="{9455925A-CD65-4E11-B5DE-6E68E81B62C7}">
      <dgm:prSet phldrT="[Текст]"/>
      <dgm:spPr/>
      <dgm:t>
        <a:bodyPr/>
        <a:lstStyle/>
        <a:p>
          <a:r>
            <a:rPr lang="ru-RU" dirty="0"/>
            <a:t>Модуль 2</a:t>
          </a:r>
        </a:p>
      </dgm:t>
    </dgm:pt>
    <dgm:pt modelId="{14CA87CF-9F44-444A-BF64-D583EBC319C9}" type="sibTrans" cxnId="{6E78C293-E920-4344-9700-81A36F4909E1}">
      <dgm:prSet/>
      <dgm:spPr/>
      <dgm:t>
        <a:bodyPr/>
        <a:lstStyle/>
        <a:p>
          <a:endParaRPr lang="ru-RU"/>
        </a:p>
      </dgm:t>
    </dgm:pt>
    <dgm:pt modelId="{B739382A-39D7-4826-8140-1BB713AED7A1}" type="parTrans" cxnId="{6E78C293-E920-4344-9700-81A36F4909E1}">
      <dgm:prSet/>
      <dgm:spPr/>
      <dgm:t>
        <a:bodyPr/>
        <a:lstStyle/>
        <a:p>
          <a:endParaRPr lang="ru-RU"/>
        </a:p>
      </dgm:t>
    </dgm:pt>
    <dgm:pt modelId="{0A05BE3D-2BA2-498F-9AE9-0B889B7EC787}">
      <dgm:prSet phldrT="[Текст]"/>
      <dgm:spPr/>
      <dgm:t>
        <a:bodyPr/>
        <a:lstStyle/>
        <a:p>
          <a:r>
            <a:rPr lang="ru-RU" dirty="0"/>
            <a:t>Модуль 3</a:t>
          </a:r>
        </a:p>
      </dgm:t>
    </dgm:pt>
    <dgm:pt modelId="{2EE98B9E-AFA8-469D-93E0-4F286163F9F3}" type="sibTrans" cxnId="{C4506FA2-D3E6-4921-A7FD-E88ECB45FE8D}">
      <dgm:prSet/>
      <dgm:spPr/>
      <dgm:t>
        <a:bodyPr/>
        <a:lstStyle/>
        <a:p>
          <a:endParaRPr lang="ru-RU"/>
        </a:p>
      </dgm:t>
    </dgm:pt>
    <dgm:pt modelId="{E16E5762-2358-45B0-B2A9-D6754702E3F5}" type="parTrans" cxnId="{C4506FA2-D3E6-4921-A7FD-E88ECB45FE8D}">
      <dgm:prSet/>
      <dgm:spPr/>
      <dgm:t>
        <a:bodyPr/>
        <a:lstStyle/>
        <a:p>
          <a:endParaRPr lang="ru-RU"/>
        </a:p>
      </dgm:t>
    </dgm:pt>
    <dgm:pt modelId="{E019159A-FDA5-4658-9A1B-3BBBCAF142CD}">
      <dgm:prSet phldrT="[Текст]"/>
      <dgm:spPr/>
      <dgm:t>
        <a:bodyPr/>
        <a:lstStyle/>
        <a:p>
          <a:r>
            <a:rPr lang="ru-RU" dirty="0"/>
            <a:t>…</a:t>
          </a:r>
        </a:p>
      </dgm:t>
    </dgm:pt>
    <dgm:pt modelId="{145EF041-060C-40B2-91F7-0F64383EEFE8}" type="sibTrans" cxnId="{E3C171F9-528B-4BDA-813C-787A05B84D94}">
      <dgm:prSet/>
      <dgm:spPr/>
      <dgm:t>
        <a:bodyPr/>
        <a:lstStyle/>
        <a:p>
          <a:endParaRPr lang="ru-RU"/>
        </a:p>
      </dgm:t>
    </dgm:pt>
    <dgm:pt modelId="{CDCDE9C4-92D8-4A4A-BD34-C528E281E1D9}" type="parTrans" cxnId="{E3C171F9-528B-4BDA-813C-787A05B84D94}">
      <dgm:prSet/>
      <dgm:spPr/>
      <dgm:t>
        <a:bodyPr/>
        <a:lstStyle/>
        <a:p>
          <a:endParaRPr lang="ru-RU"/>
        </a:p>
      </dgm:t>
    </dgm:pt>
    <dgm:pt modelId="{441A0CB0-2254-4584-9391-83D54CCFE0A3}">
      <dgm:prSet phldrT="[Текст]"/>
      <dgm:spPr/>
      <dgm:t>
        <a:bodyPr/>
        <a:lstStyle/>
        <a:p>
          <a:r>
            <a:rPr lang="ru-RU" dirty="0"/>
            <a:t>Пишем тесты</a:t>
          </a:r>
        </a:p>
      </dgm:t>
    </dgm:pt>
    <dgm:pt modelId="{3501D102-C282-42A7-B36A-131C9A334791}" type="parTrans" cxnId="{E2569ACC-4AD5-4839-8FF2-0CBC5B8417C6}">
      <dgm:prSet/>
      <dgm:spPr/>
      <dgm:t>
        <a:bodyPr/>
        <a:lstStyle/>
        <a:p>
          <a:endParaRPr lang="ru-RU"/>
        </a:p>
      </dgm:t>
    </dgm:pt>
    <dgm:pt modelId="{01E8199A-0C21-4705-A156-AF88D1975C8C}" type="sibTrans" cxnId="{E2569ACC-4AD5-4839-8FF2-0CBC5B8417C6}">
      <dgm:prSet/>
      <dgm:spPr/>
      <dgm:t>
        <a:bodyPr/>
        <a:lstStyle/>
        <a:p>
          <a:endParaRPr lang="ru-RU"/>
        </a:p>
      </dgm:t>
    </dgm:pt>
    <dgm:pt modelId="{00DFDCE8-A0E8-4743-A314-46A07C939061}">
      <dgm:prSet phldrT="[Текст]"/>
      <dgm:spPr/>
      <dgm:t>
        <a:bodyPr/>
        <a:lstStyle/>
        <a:p>
          <a:r>
            <a:rPr lang="ru-RU" dirty="0"/>
            <a:t>Тест 1</a:t>
          </a:r>
        </a:p>
      </dgm:t>
    </dgm:pt>
    <dgm:pt modelId="{47332A4F-D0EB-4479-BD04-86D35063CDAE}" type="parTrans" cxnId="{904E8656-49A7-429D-83C4-304270F891EE}">
      <dgm:prSet/>
      <dgm:spPr/>
      <dgm:t>
        <a:bodyPr/>
        <a:lstStyle/>
        <a:p>
          <a:endParaRPr lang="ru-RU"/>
        </a:p>
      </dgm:t>
    </dgm:pt>
    <dgm:pt modelId="{6467EA99-BED9-479D-AED7-1EDA35D9FF06}" type="sibTrans" cxnId="{904E8656-49A7-429D-83C4-304270F891EE}">
      <dgm:prSet/>
      <dgm:spPr/>
      <dgm:t>
        <a:bodyPr/>
        <a:lstStyle/>
        <a:p>
          <a:endParaRPr lang="ru-RU"/>
        </a:p>
      </dgm:t>
    </dgm:pt>
    <dgm:pt modelId="{6C248939-7D16-4574-B167-ED0E3FD6D27F}">
      <dgm:prSet phldrT="[Текст]"/>
      <dgm:spPr/>
      <dgm:t>
        <a:bodyPr/>
        <a:lstStyle/>
        <a:p>
          <a:r>
            <a:rPr lang="ru-RU" dirty="0"/>
            <a:t>Тест 2</a:t>
          </a:r>
        </a:p>
      </dgm:t>
    </dgm:pt>
    <dgm:pt modelId="{D5E7AE60-D479-416D-84CE-503DF4558AF4}" type="parTrans" cxnId="{1C3BD4ED-E2D5-4ED6-BBE6-4521C2CD4C23}">
      <dgm:prSet/>
      <dgm:spPr/>
      <dgm:t>
        <a:bodyPr/>
        <a:lstStyle/>
        <a:p>
          <a:endParaRPr lang="ru-RU"/>
        </a:p>
      </dgm:t>
    </dgm:pt>
    <dgm:pt modelId="{D8C82CCB-A664-4D3A-9BB3-CD520C7CA403}" type="sibTrans" cxnId="{1C3BD4ED-E2D5-4ED6-BBE6-4521C2CD4C23}">
      <dgm:prSet/>
      <dgm:spPr/>
      <dgm:t>
        <a:bodyPr/>
        <a:lstStyle/>
        <a:p>
          <a:endParaRPr lang="ru-RU"/>
        </a:p>
      </dgm:t>
    </dgm:pt>
    <dgm:pt modelId="{B5665A39-84AD-4B64-AB9C-5427C5C4EB34}">
      <dgm:prSet phldrT="[Текст]"/>
      <dgm:spPr/>
      <dgm:t>
        <a:bodyPr/>
        <a:lstStyle/>
        <a:p>
          <a:r>
            <a:rPr lang="ru-RU" dirty="0"/>
            <a:t>Тест 3</a:t>
          </a:r>
        </a:p>
      </dgm:t>
    </dgm:pt>
    <dgm:pt modelId="{B45D5796-6BEB-4563-980D-AC1503678572}" type="parTrans" cxnId="{2A52DC0D-51D4-40D3-9293-4FDC56D6E2B5}">
      <dgm:prSet/>
      <dgm:spPr/>
      <dgm:t>
        <a:bodyPr/>
        <a:lstStyle/>
        <a:p>
          <a:endParaRPr lang="ru-RU"/>
        </a:p>
      </dgm:t>
    </dgm:pt>
    <dgm:pt modelId="{E15DE779-0675-46DD-AA03-1077E20F0F18}" type="sibTrans" cxnId="{2A52DC0D-51D4-40D3-9293-4FDC56D6E2B5}">
      <dgm:prSet/>
      <dgm:spPr/>
      <dgm:t>
        <a:bodyPr/>
        <a:lstStyle/>
        <a:p>
          <a:endParaRPr lang="ru-RU"/>
        </a:p>
      </dgm:t>
    </dgm:pt>
    <dgm:pt modelId="{1DFD3AA4-77E4-4EFF-BF59-2FEF7B00FE5F}">
      <dgm:prSet phldrT="[Текст]"/>
      <dgm:spPr/>
      <dgm:t>
        <a:bodyPr/>
        <a:lstStyle/>
        <a:p>
          <a:r>
            <a:rPr lang="ru-RU" dirty="0"/>
            <a:t>Тест 4</a:t>
          </a:r>
        </a:p>
      </dgm:t>
    </dgm:pt>
    <dgm:pt modelId="{B0B88FD9-59B3-48C2-BE07-A12EDA04008F}" type="parTrans" cxnId="{F771A762-2A31-4E04-A056-B3718DA60783}">
      <dgm:prSet/>
      <dgm:spPr/>
      <dgm:t>
        <a:bodyPr/>
        <a:lstStyle/>
        <a:p>
          <a:endParaRPr lang="ru-RU"/>
        </a:p>
      </dgm:t>
    </dgm:pt>
    <dgm:pt modelId="{A7C8BDD8-8732-4BED-8F6E-8E9FD2AFF1F8}" type="sibTrans" cxnId="{F771A762-2A31-4E04-A056-B3718DA60783}">
      <dgm:prSet/>
      <dgm:spPr/>
      <dgm:t>
        <a:bodyPr/>
        <a:lstStyle/>
        <a:p>
          <a:endParaRPr lang="ru-RU"/>
        </a:p>
      </dgm:t>
    </dgm:pt>
    <dgm:pt modelId="{089C794A-A95F-4AA2-9305-AD2C57FF33C1}">
      <dgm:prSet phldrT="[Текст]"/>
      <dgm:spPr/>
      <dgm:t>
        <a:bodyPr/>
        <a:lstStyle/>
        <a:p>
          <a:r>
            <a:rPr lang="ru-RU" dirty="0"/>
            <a:t>…</a:t>
          </a:r>
        </a:p>
      </dgm:t>
    </dgm:pt>
    <dgm:pt modelId="{9EF63D18-9C3C-4838-B657-29403C59B455}" type="parTrans" cxnId="{0F06D39C-EAA7-42E3-B662-C8C3F67DAF81}">
      <dgm:prSet/>
      <dgm:spPr/>
      <dgm:t>
        <a:bodyPr/>
        <a:lstStyle/>
        <a:p>
          <a:endParaRPr lang="ru-RU"/>
        </a:p>
      </dgm:t>
    </dgm:pt>
    <dgm:pt modelId="{B6AE9A8B-9498-4AD3-BE84-B86ABD72B1DC}" type="sibTrans" cxnId="{0F06D39C-EAA7-42E3-B662-C8C3F67DAF81}">
      <dgm:prSet/>
      <dgm:spPr/>
      <dgm:t>
        <a:bodyPr/>
        <a:lstStyle/>
        <a:p>
          <a:endParaRPr lang="ru-RU"/>
        </a:p>
      </dgm:t>
    </dgm:pt>
    <dgm:pt modelId="{0F9991D3-79E2-4F66-A2A9-B1F2AEB3E5B0}" type="pres">
      <dgm:prSet presAssocID="{9F210E39-9669-4CE9-94D9-4DE52D6B38A2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06F66434-F75E-454C-A5B6-ECC8CCBF29BF}" type="pres">
      <dgm:prSet presAssocID="{441A0CB0-2254-4584-9391-83D54CCFE0A3}" presName="parentText1" presStyleLbl="node1" presStyleIdx="0" presStyleCnt="3">
        <dgm:presLayoutVars>
          <dgm:chMax/>
          <dgm:chPref val="3"/>
          <dgm:bulletEnabled val="1"/>
        </dgm:presLayoutVars>
      </dgm:prSet>
      <dgm:spPr/>
    </dgm:pt>
    <dgm:pt modelId="{FABEABCE-5B08-4DEA-8437-3738F3795E04}" type="pres">
      <dgm:prSet presAssocID="{441A0CB0-2254-4584-9391-83D54CCFE0A3}" presName="childText1" presStyleLbl="solidAlignAcc1" presStyleIdx="0" presStyleCnt="3">
        <dgm:presLayoutVars>
          <dgm:chMax val="0"/>
          <dgm:chPref val="0"/>
          <dgm:bulletEnabled val="1"/>
        </dgm:presLayoutVars>
      </dgm:prSet>
      <dgm:spPr/>
    </dgm:pt>
    <dgm:pt modelId="{66A18AA0-CF13-4B28-9C01-C67B7B9CB41B}" type="pres">
      <dgm:prSet presAssocID="{6D10B29C-E62F-4000-8076-CF678C0FA37D}" presName="parentText2" presStyleLbl="node1" presStyleIdx="1" presStyleCnt="3">
        <dgm:presLayoutVars>
          <dgm:chMax/>
          <dgm:chPref val="3"/>
          <dgm:bulletEnabled val="1"/>
        </dgm:presLayoutVars>
      </dgm:prSet>
      <dgm:spPr/>
    </dgm:pt>
    <dgm:pt modelId="{0AC5B230-DC9E-4848-9046-44DDB3D24174}" type="pres">
      <dgm:prSet presAssocID="{6D10B29C-E62F-4000-8076-CF678C0FA37D}" presName="childText2" presStyleLbl="solidAlignAcc1" presStyleIdx="1" presStyleCnt="3">
        <dgm:presLayoutVars>
          <dgm:chMax val="0"/>
          <dgm:chPref val="0"/>
          <dgm:bulletEnabled val="1"/>
        </dgm:presLayoutVars>
      </dgm:prSet>
      <dgm:spPr/>
    </dgm:pt>
    <dgm:pt modelId="{0C805CA7-5B45-4C66-BB6A-4458F45FCCA5}" type="pres">
      <dgm:prSet presAssocID="{E5AADCC5-7925-4B3A-AF4F-2B0A280C268B}" presName="parentText3" presStyleLbl="node1" presStyleIdx="2" presStyleCnt="3">
        <dgm:presLayoutVars>
          <dgm:chMax/>
          <dgm:chPref val="3"/>
          <dgm:bulletEnabled val="1"/>
        </dgm:presLayoutVars>
      </dgm:prSet>
      <dgm:spPr/>
    </dgm:pt>
    <dgm:pt modelId="{4DB397B1-E4BE-4704-A4C9-29049D5D1AF7}" type="pres">
      <dgm:prSet presAssocID="{E5AADCC5-7925-4B3A-AF4F-2B0A280C268B}" presName="childText3" presStyleLbl="solidAlignAcc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5335504-6172-429F-8525-B868B8D93C1B}" type="presOf" srcId="{E5AADCC5-7925-4B3A-AF4F-2B0A280C268B}" destId="{0C805CA7-5B45-4C66-BB6A-4458F45FCCA5}" srcOrd="0" destOrd="0" presId="urn:microsoft.com/office/officeart/2009/3/layout/IncreasingArrowsProcess"/>
    <dgm:cxn modelId="{2A52DC0D-51D4-40D3-9293-4FDC56D6E2B5}" srcId="{441A0CB0-2254-4584-9391-83D54CCFE0A3}" destId="{B5665A39-84AD-4B64-AB9C-5427C5C4EB34}" srcOrd="2" destOrd="0" parTransId="{B45D5796-6BEB-4563-980D-AC1503678572}" sibTransId="{E15DE779-0675-46DD-AA03-1077E20F0F18}"/>
    <dgm:cxn modelId="{93AE5E12-BCA5-40F8-BCE5-F5AB771CD2C1}" type="presOf" srcId="{00DFDCE8-A0E8-4743-A314-46A07C939061}" destId="{FABEABCE-5B08-4DEA-8437-3738F3795E04}" srcOrd="0" destOrd="0" presId="urn:microsoft.com/office/officeart/2009/3/layout/IncreasingArrowsProcess"/>
    <dgm:cxn modelId="{C6BD121C-6857-4FAA-9E6C-73D704247735}" type="presOf" srcId="{6D10B29C-E62F-4000-8076-CF678C0FA37D}" destId="{66A18AA0-CF13-4B28-9C01-C67B7B9CB41B}" srcOrd="0" destOrd="0" presId="urn:microsoft.com/office/officeart/2009/3/layout/IncreasingArrowsProcess"/>
    <dgm:cxn modelId="{A7C0BC22-0651-43A4-9146-7BFB2B4A20FD}" srcId="{6D10B29C-E62F-4000-8076-CF678C0FA37D}" destId="{EBC50334-E199-46F7-9C7C-6E1C73F371E1}" srcOrd="0" destOrd="0" parTransId="{26F4AED1-E3BC-4C38-B8BB-FC89B18EF8A7}" sibTransId="{245D96D0-3DFF-43C7-B7CB-DC6DCA59B589}"/>
    <dgm:cxn modelId="{C086F322-DEF4-4791-BEF2-2F166D518069}" type="presOf" srcId="{6C248939-7D16-4574-B167-ED0E3FD6D27F}" destId="{FABEABCE-5B08-4DEA-8437-3738F3795E04}" srcOrd="0" destOrd="1" presId="urn:microsoft.com/office/officeart/2009/3/layout/IncreasingArrowsProcess"/>
    <dgm:cxn modelId="{05463F33-9347-43B9-956F-4B418D6321FE}" srcId="{E5AADCC5-7925-4B3A-AF4F-2B0A280C268B}" destId="{E27EBB2F-49DA-4E94-8BF0-204E6E8561BE}" srcOrd="3" destOrd="0" parTransId="{AC9981D6-8003-47D0-893A-B8571BDACBB2}" sibTransId="{4ED34F25-1D17-401C-A0F9-82725E3D8B2F}"/>
    <dgm:cxn modelId="{776FC53F-4C5B-42D3-826F-C2B6FC8A6767}" type="presOf" srcId="{B5665A39-84AD-4B64-AB9C-5427C5C4EB34}" destId="{FABEABCE-5B08-4DEA-8437-3738F3795E04}" srcOrd="0" destOrd="2" presId="urn:microsoft.com/office/officeart/2009/3/layout/IncreasingArrowsProcess"/>
    <dgm:cxn modelId="{8407A65B-5795-4BCB-8C52-C8A630C2D074}" type="presOf" srcId="{EBC50334-E199-46F7-9C7C-6E1C73F371E1}" destId="{0AC5B230-DC9E-4848-9046-44DDB3D24174}" srcOrd="0" destOrd="0" presId="urn:microsoft.com/office/officeart/2009/3/layout/IncreasingArrowsProcess"/>
    <dgm:cxn modelId="{1767DB5C-683A-416E-86CD-A3628299D318}" type="presOf" srcId="{2C33EC60-BD03-425A-97E1-542722791140}" destId="{4DB397B1-E4BE-4704-A4C9-29049D5D1AF7}" srcOrd="0" destOrd="1" presId="urn:microsoft.com/office/officeart/2009/3/layout/IncreasingArrowsProcess"/>
    <dgm:cxn modelId="{E1C09B5F-5936-43BC-A7B3-126565D57EF8}" type="presOf" srcId="{362BC20B-717D-41C6-86E8-35B02FE02B60}" destId="{4DB397B1-E4BE-4704-A4C9-29049D5D1AF7}" srcOrd="0" destOrd="0" presId="urn:microsoft.com/office/officeart/2009/3/layout/IncreasingArrowsProcess"/>
    <dgm:cxn modelId="{F771A762-2A31-4E04-A056-B3718DA60783}" srcId="{441A0CB0-2254-4584-9391-83D54CCFE0A3}" destId="{1DFD3AA4-77E4-4EFF-BF59-2FEF7B00FE5F}" srcOrd="3" destOrd="0" parTransId="{B0B88FD9-59B3-48C2-BE07-A12EDA04008F}" sibTransId="{A7C8BDD8-8732-4BED-8F6E-8E9FD2AFF1F8}"/>
    <dgm:cxn modelId="{2BB6354A-51E4-481A-A6A9-BD39AF8461FD}" type="presOf" srcId="{1DFD3AA4-77E4-4EFF-BF59-2FEF7B00FE5F}" destId="{FABEABCE-5B08-4DEA-8437-3738F3795E04}" srcOrd="0" destOrd="3" presId="urn:microsoft.com/office/officeart/2009/3/layout/IncreasingArrowsProcess"/>
    <dgm:cxn modelId="{8064E16C-1317-43CB-A16C-8EF128DA6CDD}" type="presOf" srcId="{E27EBB2F-49DA-4E94-8BF0-204E6E8561BE}" destId="{4DB397B1-E4BE-4704-A4C9-29049D5D1AF7}" srcOrd="0" destOrd="3" presId="urn:microsoft.com/office/officeart/2009/3/layout/IncreasingArrowsProcess"/>
    <dgm:cxn modelId="{FD2AF054-372C-4E1E-B9FF-7E004A9AD2DA}" srcId="{E5AADCC5-7925-4B3A-AF4F-2B0A280C268B}" destId="{362BC20B-717D-41C6-86E8-35B02FE02B60}" srcOrd="0" destOrd="0" parTransId="{1B27A0B7-0F93-496F-A860-A76BBECE120D}" sibTransId="{127560CE-36C5-4388-9EAA-6512912F7E13}"/>
    <dgm:cxn modelId="{B1DDF855-FC16-4344-8F03-D9A89C1F903C}" type="presOf" srcId="{0A05BE3D-2BA2-498F-9AE9-0B889B7EC787}" destId="{0AC5B230-DC9E-4848-9046-44DDB3D24174}" srcOrd="0" destOrd="2" presId="urn:microsoft.com/office/officeart/2009/3/layout/IncreasingArrowsProcess"/>
    <dgm:cxn modelId="{904E8656-49A7-429D-83C4-304270F891EE}" srcId="{441A0CB0-2254-4584-9391-83D54CCFE0A3}" destId="{00DFDCE8-A0E8-4743-A314-46A07C939061}" srcOrd="0" destOrd="0" parTransId="{47332A4F-D0EB-4479-BD04-86D35063CDAE}" sibTransId="{6467EA99-BED9-479D-AED7-1EDA35D9FF06}"/>
    <dgm:cxn modelId="{DE812982-B178-4B08-A517-03D30DC48D32}" srcId="{E5AADCC5-7925-4B3A-AF4F-2B0A280C268B}" destId="{DF8514FD-9812-402F-8457-82EAC16E327A}" srcOrd="2" destOrd="0" parTransId="{06208A9C-8D3A-4DCD-907D-507EFD49D159}" sibTransId="{DA302D21-891C-42A4-9B37-16C26FD443AF}"/>
    <dgm:cxn modelId="{6E78C293-E920-4344-9700-81A36F4909E1}" srcId="{6D10B29C-E62F-4000-8076-CF678C0FA37D}" destId="{9455925A-CD65-4E11-B5DE-6E68E81B62C7}" srcOrd="1" destOrd="0" parTransId="{B739382A-39D7-4826-8140-1BB713AED7A1}" sibTransId="{14CA87CF-9F44-444A-BF64-D583EBC319C9}"/>
    <dgm:cxn modelId="{0F06D39C-EAA7-42E3-B662-C8C3F67DAF81}" srcId="{441A0CB0-2254-4584-9391-83D54CCFE0A3}" destId="{089C794A-A95F-4AA2-9305-AD2C57FF33C1}" srcOrd="4" destOrd="0" parTransId="{9EF63D18-9C3C-4838-B657-29403C59B455}" sibTransId="{B6AE9A8B-9498-4AD3-BE84-B86ABD72B1DC}"/>
    <dgm:cxn modelId="{C4506FA2-D3E6-4921-A7FD-E88ECB45FE8D}" srcId="{6D10B29C-E62F-4000-8076-CF678C0FA37D}" destId="{0A05BE3D-2BA2-498F-9AE9-0B889B7EC787}" srcOrd="2" destOrd="0" parTransId="{E16E5762-2358-45B0-B2A9-D6754702E3F5}" sibTransId="{2EE98B9E-AFA8-469D-93E0-4F286163F9F3}"/>
    <dgm:cxn modelId="{BD2E4EA4-3D4B-4918-AE93-4313A6577437}" type="presOf" srcId="{441A0CB0-2254-4584-9391-83D54CCFE0A3}" destId="{06F66434-F75E-454C-A5B6-ECC8CCBF29BF}" srcOrd="0" destOrd="0" presId="urn:microsoft.com/office/officeart/2009/3/layout/IncreasingArrowsProcess"/>
    <dgm:cxn modelId="{AFC0D8AE-EE54-4DFF-BC83-B55E3FE973B6}" type="presOf" srcId="{DF8514FD-9812-402F-8457-82EAC16E327A}" destId="{4DB397B1-E4BE-4704-A4C9-29049D5D1AF7}" srcOrd="0" destOrd="2" presId="urn:microsoft.com/office/officeart/2009/3/layout/IncreasingArrowsProcess"/>
    <dgm:cxn modelId="{3EC017B1-52F7-451A-9A70-8F93B0112B20}" type="presOf" srcId="{9F210E39-9669-4CE9-94D9-4DE52D6B38A2}" destId="{0F9991D3-79E2-4F66-A2A9-B1F2AEB3E5B0}" srcOrd="0" destOrd="0" presId="urn:microsoft.com/office/officeart/2009/3/layout/IncreasingArrowsProcess"/>
    <dgm:cxn modelId="{25AD0EB8-AB10-4068-87DC-D6D3D1848AF3}" type="presOf" srcId="{9455925A-CD65-4E11-B5DE-6E68E81B62C7}" destId="{0AC5B230-DC9E-4848-9046-44DDB3D24174}" srcOrd="0" destOrd="1" presId="urn:microsoft.com/office/officeart/2009/3/layout/IncreasingArrowsProcess"/>
    <dgm:cxn modelId="{3AE751C0-FD07-4A66-994D-C607306936EF}" type="presOf" srcId="{E019159A-FDA5-4658-9A1B-3BBBCAF142CD}" destId="{0AC5B230-DC9E-4848-9046-44DDB3D24174}" srcOrd="0" destOrd="3" presId="urn:microsoft.com/office/officeart/2009/3/layout/IncreasingArrowsProcess"/>
    <dgm:cxn modelId="{E2569ACC-4AD5-4839-8FF2-0CBC5B8417C6}" srcId="{9F210E39-9669-4CE9-94D9-4DE52D6B38A2}" destId="{441A0CB0-2254-4584-9391-83D54CCFE0A3}" srcOrd="0" destOrd="0" parTransId="{3501D102-C282-42A7-B36A-131C9A334791}" sibTransId="{01E8199A-0C21-4705-A156-AF88D1975C8C}"/>
    <dgm:cxn modelId="{C9DF76D6-37AF-49F0-8096-A20F396784B7}" srcId="{E5AADCC5-7925-4B3A-AF4F-2B0A280C268B}" destId="{2C33EC60-BD03-425A-97E1-542722791140}" srcOrd="1" destOrd="0" parTransId="{22348E3C-0962-4B17-9F5D-D9A9C1649E6D}" sibTransId="{FDB8BA75-5EFA-497E-A68F-284699E36E23}"/>
    <dgm:cxn modelId="{E5C1A7E3-D803-4604-9376-B814F5D30C25}" srcId="{9F210E39-9669-4CE9-94D9-4DE52D6B38A2}" destId="{E5AADCC5-7925-4B3A-AF4F-2B0A280C268B}" srcOrd="2" destOrd="0" parTransId="{7C4131FF-CB26-4DA0-B2AB-943642A259A2}" sibTransId="{72BB1538-2745-4967-B3DF-D966DC9ECE02}"/>
    <dgm:cxn modelId="{229F75E4-7F04-439A-BC09-A0AC9BA1EA3C}" srcId="{9F210E39-9669-4CE9-94D9-4DE52D6B38A2}" destId="{6D10B29C-E62F-4000-8076-CF678C0FA37D}" srcOrd="1" destOrd="0" parTransId="{4EC32EFF-AFA6-4FAC-8064-0965A9469C97}" sibTransId="{2EA65DA2-EA1A-4FD3-9281-459846A62F74}"/>
    <dgm:cxn modelId="{B55C63EA-C2AA-4938-AED7-14AE804D94DD}" type="presOf" srcId="{089C794A-A95F-4AA2-9305-AD2C57FF33C1}" destId="{FABEABCE-5B08-4DEA-8437-3738F3795E04}" srcOrd="0" destOrd="4" presId="urn:microsoft.com/office/officeart/2009/3/layout/IncreasingArrowsProcess"/>
    <dgm:cxn modelId="{1C3BD4ED-E2D5-4ED6-BBE6-4521C2CD4C23}" srcId="{441A0CB0-2254-4584-9391-83D54CCFE0A3}" destId="{6C248939-7D16-4574-B167-ED0E3FD6D27F}" srcOrd="1" destOrd="0" parTransId="{D5E7AE60-D479-416D-84CE-503DF4558AF4}" sibTransId="{D8C82CCB-A664-4D3A-9BB3-CD520C7CA403}"/>
    <dgm:cxn modelId="{E3C171F9-528B-4BDA-813C-787A05B84D94}" srcId="{6D10B29C-E62F-4000-8076-CF678C0FA37D}" destId="{E019159A-FDA5-4658-9A1B-3BBBCAF142CD}" srcOrd="3" destOrd="0" parTransId="{CDCDE9C4-92D8-4A4A-BD34-C528E281E1D9}" sibTransId="{145EF041-060C-40B2-91F7-0F64383EEFE8}"/>
    <dgm:cxn modelId="{8C222F4F-C02F-4794-8616-2104C8A99A72}" type="presParOf" srcId="{0F9991D3-79E2-4F66-A2A9-B1F2AEB3E5B0}" destId="{06F66434-F75E-454C-A5B6-ECC8CCBF29BF}" srcOrd="0" destOrd="0" presId="urn:microsoft.com/office/officeart/2009/3/layout/IncreasingArrowsProcess"/>
    <dgm:cxn modelId="{4B1A57FE-DA82-4115-8EF9-F9C76340EFDF}" type="presParOf" srcId="{0F9991D3-79E2-4F66-A2A9-B1F2AEB3E5B0}" destId="{FABEABCE-5B08-4DEA-8437-3738F3795E04}" srcOrd="1" destOrd="0" presId="urn:microsoft.com/office/officeart/2009/3/layout/IncreasingArrowsProcess"/>
    <dgm:cxn modelId="{CD0AA4BE-C898-4FC8-9AAB-40DD4746B80A}" type="presParOf" srcId="{0F9991D3-79E2-4F66-A2A9-B1F2AEB3E5B0}" destId="{66A18AA0-CF13-4B28-9C01-C67B7B9CB41B}" srcOrd="2" destOrd="0" presId="urn:microsoft.com/office/officeart/2009/3/layout/IncreasingArrowsProcess"/>
    <dgm:cxn modelId="{7EAF5EA5-A749-46B3-8B0B-5E178BE7B124}" type="presParOf" srcId="{0F9991D3-79E2-4F66-A2A9-B1F2AEB3E5B0}" destId="{0AC5B230-DC9E-4848-9046-44DDB3D24174}" srcOrd="3" destOrd="0" presId="urn:microsoft.com/office/officeart/2009/3/layout/IncreasingArrowsProcess"/>
    <dgm:cxn modelId="{C4D2D174-23F0-4E55-BC15-13F7B3A023D7}" type="presParOf" srcId="{0F9991D3-79E2-4F66-A2A9-B1F2AEB3E5B0}" destId="{0C805CA7-5B45-4C66-BB6A-4458F45FCCA5}" srcOrd="4" destOrd="0" presId="urn:microsoft.com/office/officeart/2009/3/layout/IncreasingArrowsProcess"/>
    <dgm:cxn modelId="{5690573E-91AB-498E-9518-B10903C5FE0F}" type="presParOf" srcId="{0F9991D3-79E2-4F66-A2A9-B1F2AEB3E5B0}" destId="{4DB397B1-E4BE-4704-A4C9-29049D5D1AF7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4B49A12-BD16-44EC-AF2E-477F6ADA430E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7B42BD42-627E-4464-89D6-95B2D59E103C}">
      <dgm:prSet phldrT="[Текст]"/>
      <dgm:spPr/>
      <dgm:t>
        <a:bodyPr/>
        <a:lstStyle/>
        <a:p>
          <a:r>
            <a:rPr lang="ru-RU" dirty="0"/>
            <a:t>Маленький кусок требований</a:t>
          </a:r>
        </a:p>
      </dgm:t>
    </dgm:pt>
    <dgm:pt modelId="{23B0D483-DF85-4E49-95A5-9D220A443974}" type="parTrans" cxnId="{007204F0-5822-4F72-BEB1-6EE8481B6A11}">
      <dgm:prSet/>
      <dgm:spPr/>
      <dgm:t>
        <a:bodyPr/>
        <a:lstStyle/>
        <a:p>
          <a:endParaRPr lang="ru-RU"/>
        </a:p>
      </dgm:t>
    </dgm:pt>
    <dgm:pt modelId="{D4BF21EA-1468-4A6C-9FB4-0BA6A245C4C0}" type="sibTrans" cxnId="{007204F0-5822-4F72-BEB1-6EE8481B6A11}">
      <dgm:prSet/>
      <dgm:spPr/>
      <dgm:t>
        <a:bodyPr/>
        <a:lstStyle/>
        <a:p>
          <a:endParaRPr lang="ru-RU"/>
        </a:p>
      </dgm:t>
    </dgm:pt>
    <dgm:pt modelId="{E595B2A3-6C2B-44CA-9F2E-40F971741F95}">
      <dgm:prSet phldrT="[Текст]"/>
      <dgm:spPr>
        <a:solidFill>
          <a:srgbClr val="FF0000"/>
        </a:solidFill>
      </dgm:spPr>
      <dgm:t>
        <a:bodyPr/>
        <a:lstStyle/>
        <a:p>
          <a:r>
            <a:rPr lang="ru-RU" dirty="0"/>
            <a:t>Пишем только на него тест</a:t>
          </a:r>
        </a:p>
      </dgm:t>
    </dgm:pt>
    <dgm:pt modelId="{6CBD7487-5180-46DF-9C96-FF966F0AFC3B}" type="parTrans" cxnId="{F9BCF0F4-4689-4A99-B10A-E252E1417AC8}">
      <dgm:prSet/>
      <dgm:spPr/>
      <dgm:t>
        <a:bodyPr/>
        <a:lstStyle/>
        <a:p>
          <a:endParaRPr lang="ru-RU"/>
        </a:p>
      </dgm:t>
    </dgm:pt>
    <dgm:pt modelId="{567CB629-A810-40D0-95E1-B3E02093606C}" type="sibTrans" cxnId="{F9BCF0F4-4689-4A99-B10A-E252E1417AC8}">
      <dgm:prSet/>
      <dgm:spPr/>
      <dgm:t>
        <a:bodyPr/>
        <a:lstStyle/>
        <a:p>
          <a:endParaRPr lang="ru-RU"/>
        </a:p>
      </dgm:t>
    </dgm:pt>
    <dgm:pt modelId="{AD471BAC-BB3E-47C5-9487-0D5CED890E9C}">
      <dgm:prSet phldrT="[Текст]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ru-RU" dirty="0"/>
            <a:t>Быстро пишем реализацию</a:t>
          </a:r>
        </a:p>
      </dgm:t>
    </dgm:pt>
    <dgm:pt modelId="{D4DEE38E-A996-447C-8AC5-4C95C5AC820C}" type="parTrans" cxnId="{8BE10C0C-B093-41F9-8D83-D4C4A831A0BD}">
      <dgm:prSet/>
      <dgm:spPr/>
      <dgm:t>
        <a:bodyPr/>
        <a:lstStyle/>
        <a:p>
          <a:endParaRPr lang="ru-RU"/>
        </a:p>
      </dgm:t>
    </dgm:pt>
    <dgm:pt modelId="{C467683C-8AB5-4970-AB33-86A13D9C9FFC}" type="sibTrans" cxnId="{8BE10C0C-B093-41F9-8D83-D4C4A831A0BD}">
      <dgm:prSet/>
      <dgm:spPr/>
      <dgm:t>
        <a:bodyPr/>
        <a:lstStyle/>
        <a:p>
          <a:endParaRPr lang="ru-RU"/>
        </a:p>
      </dgm:t>
    </dgm:pt>
    <dgm:pt modelId="{CA4AC7A3-BE14-4518-A89A-65C3BBDB92BB}">
      <dgm:prSet phldrT="[Текст]"/>
      <dgm:spPr>
        <a:solidFill>
          <a:srgbClr val="FFC000"/>
        </a:solidFill>
      </dgm:spPr>
      <dgm:t>
        <a:bodyPr/>
        <a:lstStyle/>
        <a:p>
          <a:r>
            <a:rPr lang="ru-RU" dirty="0"/>
            <a:t>Рефакторинг</a:t>
          </a:r>
        </a:p>
      </dgm:t>
    </dgm:pt>
    <dgm:pt modelId="{560E13E4-20C0-4769-92F8-C696DF66783B}" type="parTrans" cxnId="{FF6C0EDA-A5F8-4FFF-84C5-1E3511CCFC45}">
      <dgm:prSet/>
      <dgm:spPr/>
      <dgm:t>
        <a:bodyPr/>
        <a:lstStyle/>
        <a:p>
          <a:endParaRPr lang="ru-RU"/>
        </a:p>
      </dgm:t>
    </dgm:pt>
    <dgm:pt modelId="{8EDCB416-F57D-4770-A0AD-48889FB9DD7C}" type="sibTrans" cxnId="{FF6C0EDA-A5F8-4FFF-84C5-1E3511CCFC45}">
      <dgm:prSet/>
      <dgm:spPr/>
      <dgm:t>
        <a:bodyPr/>
        <a:lstStyle/>
        <a:p>
          <a:endParaRPr lang="ru-RU"/>
        </a:p>
      </dgm:t>
    </dgm:pt>
    <dgm:pt modelId="{0C7A7AB7-B03F-44EF-9F66-77606BE5363B}" type="pres">
      <dgm:prSet presAssocID="{E4B49A12-BD16-44EC-AF2E-477F6ADA430E}" presName="Name0" presStyleCnt="0">
        <dgm:presLayoutVars>
          <dgm:dir/>
          <dgm:resizeHandles val="exact"/>
        </dgm:presLayoutVars>
      </dgm:prSet>
      <dgm:spPr/>
    </dgm:pt>
    <dgm:pt modelId="{F798F01E-D431-48AE-80FF-059F4F6A6EF6}" type="pres">
      <dgm:prSet presAssocID="{E4B49A12-BD16-44EC-AF2E-477F6ADA430E}" presName="cycle" presStyleCnt="0"/>
      <dgm:spPr/>
    </dgm:pt>
    <dgm:pt modelId="{73055B76-52BE-4C53-971A-FA1E221B3264}" type="pres">
      <dgm:prSet presAssocID="{7B42BD42-627E-4464-89D6-95B2D59E103C}" presName="nodeFirstNode" presStyleLbl="node1" presStyleIdx="0" presStyleCnt="4">
        <dgm:presLayoutVars>
          <dgm:bulletEnabled val="1"/>
        </dgm:presLayoutVars>
      </dgm:prSet>
      <dgm:spPr/>
    </dgm:pt>
    <dgm:pt modelId="{30A27BD1-64BD-47E3-98C2-0814EE590996}" type="pres">
      <dgm:prSet presAssocID="{D4BF21EA-1468-4A6C-9FB4-0BA6A245C4C0}" presName="sibTransFirstNode" presStyleLbl="bgShp" presStyleIdx="0" presStyleCnt="1"/>
      <dgm:spPr/>
    </dgm:pt>
    <dgm:pt modelId="{AD218A45-B927-4D8B-8EB5-30E44C6AE23D}" type="pres">
      <dgm:prSet presAssocID="{E595B2A3-6C2B-44CA-9F2E-40F971741F95}" presName="nodeFollowingNodes" presStyleLbl="node1" presStyleIdx="1" presStyleCnt="4">
        <dgm:presLayoutVars>
          <dgm:bulletEnabled val="1"/>
        </dgm:presLayoutVars>
      </dgm:prSet>
      <dgm:spPr/>
    </dgm:pt>
    <dgm:pt modelId="{D58D4E7F-EEF9-4D47-8B98-16BE12CBA4DB}" type="pres">
      <dgm:prSet presAssocID="{AD471BAC-BB3E-47C5-9487-0D5CED890E9C}" presName="nodeFollowingNodes" presStyleLbl="node1" presStyleIdx="2" presStyleCnt="4">
        <dgm:presLayoutVars>
          <dgm:bulletEnabled val="1"/>
        </dgm:presLayoutVars>
      </dgm:prSet>
      <dgm:spPr/>
    </dgm:pt>
    <dgm:pt modelId="{44D046F6-5A4C-465B-888D-09626B3B654A}" type="pres">
      <dgm:prSet presAssocID="{CA4AC7A3-BE14-4518-A89A-65C3BBDB92BB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90109B08-B57F-4EC0-B309-539BBAA024F3}" type="presOf" srcId="{7B42BD42-627E-4464-89D6-95B2D59E103C}" destId="{73055B76-52BE-4C53-971A-FA1E221B3264}" srcOrd="0" destOrd="0" presId="urn:microsoft.com/office/officeart/2005/8/layout/cycle3"/>
    <dgm:cxn modelId="{8BE10C0C-B093-41F9-8D83-D4C4A831A0BD}" srcId="{E4B49A12-BD16-44EC-AF2E-477F6ADA430E}" destId="{AD471BAC-BB3E-47C5-9487-0D5CED890E9C}" srcOrd="2" destOrd="0" parTransId="{D4DEE38E-A996-447C-8AC5-4C95C5AC820C}" sibTransId="{C467683C-8AB5-4970-AB33-86A13D9C9FFC}"/>
    <dgm:cxn modelId="{03B95114-7D31-44A0-8923-624151D4FADE}" type="presOf" srcId="{E4B49A12-BD16-44EC-AF2E-477F6ADA430E}" destId="{0C7A7AB7-B03F-44EF-9F66-77606BE5363B}" srcOrd="0" destOrd="0" presId="urn:microsoft.com/office/officeart/2005/8/layout/cycle3"/>
    <dgm:cxn modelId="{11C45E60-7F44-4EB2-BD9D-85E55B962425}" type="presOf" srcId="{AD471BAC-BB3E-47C5-9487-0D5CED890E9C}" destId="{D58D4E7F-EEF9-4D47-8B98-16BE12CBA4DB}" srcOrd="0" destOrd="0" presId="urn:microsoft.com/office/officeart/2005/8/layout/cycle3"/>
    <dgm:cxn modelId="{D5A02565-9579-4A5C-93C2-2B2612D05797}" type="presOf" srcId="{CA4AC7A3-BE14-4518-A89A-65C3BBDB92BB}" destId="{44D046F6-5A4C-465B-888D-09626B3B654A}" srcOrd="0" destOrd="0" presId="urn:microsoft.com/office/officeart/2005/8/layout/cycle3"/>
    <dgm:cxn modelId="{604819AE-C483-45BB-8D95-A43F280CA0C1}" type="presOf" srcId="{E595B2A3-6C2B-44CA-9F2E-40F971741F95}" destId="{AD218A45-B927-4D8B-8EB5-30E44C6AE23D}" srcOrd="0" destOrd="0" presId="urn:microsoft.com/office/officeart/2005/8/layout/cycle3"/>
    <dgm:cxn modelId="{FF6C0EDA-A5F8-4FFF-84C5-1E3511CCFC45}" srcId="{E4B49A12-BD16-44EC-AF2E-477F6ADA430E}" destId="{CA4AC7A3-BE14-4518-A89A-65C3BBDB92BB}" srcOrd="3" destOrd="0" parTransId="{560E13E4-20C0-4769-92F8-C696DF66783B}" sibTransId="{8EDCB416-F57D-4770-A0AD-48889FB9DD7C}"/>
    <dgm:cxn modelId="{095694DC-374B-434C-9CD0-392DA3206498}" type="presOf" srcId="{D4BF21EA-1468-4A6C-9FB4-0BA6A245C4C0}" destId="{30A27BD1-64BD-47E3-98C2-0814EE590996}" srcOrd="0" destOrd="0" presId="urn:microsoft.com/office/officeart/2005/8/layout/cycle3"/>
    <dgm:cxn modelId="{007204F0-5822-4F72-BEB1-6EE8481B6A11}" srcId="{E4B49A12-BD16-44EC-AF2E-477F6ADA430E}" destId="{7B42BD42-627E-4464-89D6-95B2D59E103C}" srcOrd="0" destOrd="0" parTransId="{23B0D483-DF85-4E49-95A5-9D220A443974}" sibTransId="{D4BF21EA-1468-4A6C-9FB4-0BA6A245C4C0}"/>
    <dgm:cxn modelId="{F9BCF0F4-4689-4A99-B10A-E252E1417AC8}" srcId="{E4B49A12-BD16-44EC-AF2E-477F6ADA430E}" destId="{E595B2A3-6C2B-44CA-9F2E-40F971741F95}" srcOrd="1" destOrd="0" parTransId="{6CBD7487-5180-46DF-9C96-FF966F0AFC3B}" sibTransId="{567CB629-A810-40D0-95E1-B3E02093606C}"/>
    <dgm:cxn modelId="{82FB5921-5721-4F42-BC7C-69F68F6FC12D}" type="presParOf" srcId="{0C7A7AB7-B03F-44EF-9F66-77606BE5363B}" destId="{F798F01E-D431-48AE-80FF-059F4F6A6EF6}" srcOrd="0" destOrd="0" presId="urn:microsoft.com/office/officeart/2005/8/layout/cycle3"/>
    <dgm:cxn modelId="{074DC693-4A52-409A-8480-380D1CEE5E4D}" type="presParOf" srcId="{F798F01E-D431-48AE-80FF-059F4F6A6EF6}" destId="{73055B76-52BE-4C53-971A-FA1E221B3264}" srcOrd="0" destOrd="0" presId="urn:microsoft.com/office/officeart/2005/8/layout/cycle3"/>
    <dgm:cxn modelId="{0CC9F8D8-E7E2-4BBF-A41B-371C37980A5E}" type="presParOf" srcId="{F798F01E-D431-48AE-80FF-059F4F6A6EF6}" destId="{30A27BD1-64BD-47E3-98C2-0814EE590996}" srcOrd="1" destOrd="0" presId="urn:microsoft.com/office/officeart/2005/8/layout/cycle3"/>
    <dgm:cxn modelId="{0E58207C-9AD4-443C-9710-CEAB9EBEC909}" type="presParOf" srcId="{F798F01E-D431-48AE-80FF-059F4F6A6EF6}" destId="{AD218A45-B927-4D8B-8EB5-30E44C6AE23D}" srcOrd="2" destOrd="0" presId="urn:microsoft.com/office/officeart/2005/8/layout/cycle3"/>
    <dgm:cxn modelId="{50C0BB0F-9171-4751-9979-A36F333229CD}" type="presParOf" srcId="{F798F01E-D431-48AE-80FF-059F4F6A6EF6}" destId="{D58D4E7F-EEF9-4D47-8B98-16BE12CBA4DB}" srcOrd="3" destOrd="0" presId="urn:microsoft.com/office/officeart/2005/8/layout/cycle3"/>
    <dgm:cxn modelId="{BA62875D-95E5-49E6-8EB1-53091F58F21E}" type="presParOf" srcId="{F798F01E-D431-48AE-80FF-059F4F6A6EF6}" destId="{44D046F6-5A4C-465B-888D-09626B3B654A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4B49A12-BD16-44EC-AF2E-477F6ADA430E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7B42BD42-627E-4464-89D6-95B2D59E103C}">
      <dgm:prSet phldrT="[Текст]"/>
      <dgm:spPr/>
      <dgm:t>
        <a:bodyPr/>
        <a:lstStyle/>
        <a:p>
          <a:r>
            <a:rPr lang="ru-RU" dirty="0"/>
            <a:t>Маленький кусок требований</a:t>
          </a:r>
        </a:p>
      </dgm:t>
    </dgm:pt>
    <dgm:pt modelId="{23B0D483-DF85-4E49-95A5-9D220A443974}" type="parTrans" cxnId="{007204F0-5822-4F72-BEB1-6EE8481B6A11}">
      <dgm:prSet/>
      <dgm:spPr/>
      <dgm:t>
        <a:bodyPr/>
        <a:lstStyle/>
        <a:p>
          <a:endParaRPr lang="ru-RU"/>
        </a:p>
      </dgm:t>
    </dgm:pt>
    <dgm:pt modelId="{D4BF21EA-1468-4A6C-9FB4-0BA6A245C4C0}" type="sibTrans" cxnId="{007204F0-5822-4F72-BEB1-6EE8481B6A11}">
      <dgm:prSet/>
      <dgm:spPr/>
      <dgm:t>
        <a:bodyPr/>
        <a:lstStyle/>
        <a:p>
          <a:endParaRPr lang="ru-RU"/>
        </a:p>
      </dgm:t>
    </dgm:pt>
    <dgm:pt modelId="{E595B2A3-6C2B-44CA-9F2E-40F971741F95}">
      <dgm:prSet phldrT="[Текст]"/>
      <dgm:spPr>
        <a:solidFill>
          <a:srgbClr val="FF0000"/>
        </a:solidFill>
      </dgm:spPr>
      <dgm:t>
        <a:bodyPr/>
        <a:lstStyle/>
        <a:p>
          <a:r>
            <a:rPr lang="ru-RU" dirty="0"/>
            <a:t>Пишем только на него тест</a:t>
          </a:r>
        </a:p>
      </dgm:t>
    </dgm:pt>
    <dgm:pt modelId="{6CBD7487-5180-46DF-9C96-FF966F0AFC3B}" type="parTrans" cxnId="{F9BCF0F4-4689-4A99-B10A-E252E1417AC8}">
      <dgm:prSet/>
      <dgm:spPr/>
      <dgm:t>
        <a:bodyPr/>
        <a:lstStyle/>
        <a:p>
          <a:endParaRPr lang="ru-RU"/>
        </a:p>
      </dgm:t>
    </dgm:pt>
    <dgm:pt modelId="{567CB629-A810-40D0-95E1-B3E02093606C}" type="sibTrans" cxnId="{F9BCF0F4-4689-4A99-B10A-E252E1417AC8}">
      <dgm:prSet/>
      <dgm:spPr/>
      <dgm:t>
        <a:bodyPr/>
        <a:lstStyle/>
        <a:p>
          <a:endParaRPr lang="ru-RU"/>
        </a:p>
      </dgm:t>
    </dgm:pt>
    <dgm:pt modelId="{AD471BAC-BB3E-47C5-9487-0D5CED890E9C}">
      <dgm:prSet phldrT="[Текст]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ru-RU" dirty="0"/>
            <a:t>Быстро пишем реализацию</a:t>
          </a:r>
        </a:p>
      </dgm:t>
    </dgm:pt>
    <dgm:pt modelId="{D4DEE38E-A996-447C-8AC5-4C95C5AC820C}" type="parTrans" cxnId="{8BE10C0C-B093-41F9-8D83-D4C4A831A0BD}">
      <dgm:prSet/>
      <dgm:spPr/>
      <dgm:t>
        <a:bodyPr/>
        <a:lstStyle/>
        <a:p>
          <a:endParaRPr lang="ru-RU"/>
        </a:p>
      </dgm:t>
    </dgm:pt>
    <dgm:pt modelId="{C467683C-8AB5-4970-AB33-86A13D9C9FFC}" type="sibTrans" cxnId="{8BE10C0C-B093-41F9-8D83-D4C4A831A0BD}">
      <dgm:prSet/>
      <dgm:spPr/>
      <dgm:t>
        <a:bodyPr/>
        <a:lstStyle/>
        <a:p>
          <a:endParaRPr lang="ru-RU"/>
        </a:p>
      </dgm:t>
    </dgm:pt>
    <dgm:pt modelId="{CA4AC7A3-BE14-4518-A89A-65C3BBDB92BB}">
      <dgm:prSet phldrT="[Текст]"/>
      <dgm:spPr>
        <a:solidFill>
          <a:srgbClr val="FFC000"/>
        </a:solidFill>
      </dgm:spPr>
      <dgm:t>
        <a:bodyPr/>
        <a:lstStyle/>
        <a:p>
          <a:r>
            <a:rPr lang="ru-RU" dirty="0"/>
            <a:t>Рефакторинг</a:t>
          </a:r>
        </a:p>
      </dgm:t>
    </dgm:pt>
    <dgm:pt modelId="{560E13E4-20C0-4769-92F8-C696DF66783B}" type="parTrans" cxnId="{FF6C0EDA-A5F8-4FFF-84C5-1E3511CCFC45}">
      <dgm:prSet/>
      <dgm:spPr/>
      <dgm:t>
        <a:bodyPr/>
        <a:lstStyle/>
        <a:p>
          <a:endParaRPr lang="ru-RU"/>
        </a:p>
      </dgm:t>
    </dgm:pt>
    <dgm:pt modelId="{8EDCB416-F57D-4770-A0AD-48889FB9DD7C}" type="sibTrans" cxnId="{FF6C0EDA-A5F8-4FFF-84C5-1E3511CCFC45}">
      <dgm:prSet/>
      <dgm:spPr/>
      <dgm:t>
        <a:bodyPr/>
        <a:lstStyle/>
        <a:p>
          <a:endParaRPr lang="ru-RU"/>
        </a:p>
      </dgm:t>
    </dgm:pt>
    <dgm:pt modelId="{0C7A7AB7-B03F-44EF-9F66-77606BE5363B}" type="pres">
      <dgm:prSet presAssocID="{E4B49A12-BD16-44EC-AF2E-477F6ADA430E}" presName="Name0" presStyleCnt="0">
        <dgm:presLayoutVars>
          <dgm:dir/>
          <dgm:resizeHandles val="exact"/>
        </dgm:presLayoutVars>
      </dgm:prSet>
      <dgm:spPr/>
    </dgm:pt>
    <dgm:pt modelId="{F798F01E-D431-48AE-80FF-059F4F6A6EF6}" type="pres">
      <dgm:prSet presAssocID="{E4B49A12-BD16-44EC-AF2E-477F6ADA430E}" presName="cycle" presStyleCnt="0"/>
      <dgm:spPr/>
    </dgm:pt>
    <dgm:pt modelId="{73055B76-52BE-4C53-971A-FA1E221B3264}" type="pres">
      <dgm:prSet presAssocID="{7B42BD42-627E-4464-89D6-95B2D59E103C}" presName="nodeFirstNode" presStyleLbl="node1" presStyleIdx="0" presStyleCnt="4">
        <dgm:presLayoutVars>
          <dgm:bulletEnabled val="1"/>
        </dgm:presLayoutVars>
      </dgm:prSet>
      <dgm:spPr/>
    </dgm:pt>
    <dgm:pt modelId="{30A27BD1-64BD-47E3-98C2-0814EE590996}" type="pres">
      <dgm:prSet presAssocID="{D4BF21EA-1468-4A6C-9FB4-0BA6A245C4C0}" presName="sibTransFirstNode" presStyleLbl="bgShp" presStyleIdx="0" presStyleCnt="1"/>
      <dgm:spPr/>
    </dgm:pt>
    <dgm:pt modelId="{AD218A45-B927-4D8B-8EB5-30E44C6AE23D}" type="pres">
      <dgm:prSet presAssocID="{E595B2A3-6C2B-44CA-9F2E-40F971741F95}" presName="nodeFollowingNodes" presStyleLbl="node1" presStyleIdx="1" presStyleCnt="4">
        <dgm:presLayoutVars>
          <dgm:bulletEnabled val="1"/>
        </dgm:presLayoutVars>
      </dgm:prSet>
      <dgm:spPr/>
    </dgm:pt>
    <dgm:pt modelId="{D58D4E7F-EEF9-4D47-8B98-16BE12CBA4DB}" type="pres">
      <dgm:prSet presAssocID="{AD471BAC-BB3E-47C5-9487-0D5CED890E9C}" presName="nodeFollowingNodes" presStyleLbl="node1" presStyleIdx="2" presStyleCnt="4">
        <dgm:presLayoutVars>
          <dgm:bulletEnabled val="1"/>
        </dgm:presLayoutVars>
      </dgm:prSet>
      <dgm:spPr/>
    </dgm:pt>
    <dgm:pt modelId="{44D046F6-5A4C-465B-888D-09626B3B654A}" type="pres">
      <dgm:prSet presAssocID="{CA4AC7A3-BE14-4518-A89A-65C3BBDB92BB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90109B08-B57F-4EC0-B309-539BBAA024F3}" type="presOf" srcId="{7B42BD42-627E-4464-89D6-95B2D59E103C}" destId="{73055B76-52BE-4C53-971A-FA1E221B3264}" srcOrd="0" destOrd="0" presId="urn:microsoft.com/office/officeart/2005/8/layout/cycle3"/>
    <dgm:cxn modelId="{8BE10C0C-B093-41F9-8D83-D4C4A831A0BD}" srcId="{E4B49A12-BD16-44EC-AF2E-477F6ADA430E}" destId="{AD471BAC-BB3E-47C5-9487-0D5CED890E9C}" srcOrd="2" destOrd="0" parTransId="{D4DEE38E-A996-447C-8AC5-4C95C5AC820C}" sibTransId="{C467683C-8AB5-4970-AB33-86A13D9C9FFC}"/>
    <dgm:cxn modelId="{03B95114-7D31-44A0-8923-624151D4FADE}" type="presOf" srcId="{E4B49A12-BD16-44EC-AF2E-477F6ADA430E}" destId="{0C7A7AB7-B03F-44EF-9F66-77606BE5363B}" srcOrd="0" destOrd="0" presId="urn:microsoft.com/office/officeart/2005/8/layout/cycle3"/>
    <dgm:cxn modelId="{11C45E60-7F44-4EB2-BD9D-85E55B962425}" type="presOf" srcId="{AD471BAC-BB3E-47C5-9487-0D5CED890E9C}" destId="{D58D4E7F-EEF9-4D47-8B98-16BE12CBA4DB}" srcOrd="0" destOrd="0" presId="urn:microsoft.com/office/officeart/2005/8/layout/cycle3"/>
    <dgm:cxn modelId="{D5A02565-9579-4A5C-93C2-2B2612D05797}" type="presOf" srcId="{CA4AC7A3-BE14-4518-A89A-65C3BBDB92BB}" destId="{44D046F6-5A4C-465B-888D-09626B3B654A}" srcOrd="0" destOrd="0" presId="urn:microsoft.com/office/officeart/2005/8/layout/cycle3"/>
    <dgm:cxn modelId="{604819AE-C483-45BB-8D95-A43F280CA0C1}" type="presOf" srcId="{E595B2A3-6C2B-44CA-9F2E-40F971741F95}" destId="{AD218A45-B927-4D8B-8EB5-30E44C6AE23D}" srcOrd="0" destOrd="0" presId="urn:microsoft.com/office/officeart/2005/8/layout/cycle3"/>
    <dgm:cxn modelId="{FF6C0EDA-A5F8-4FFF-84C5-1E3511CCFC45}" srcId="{E4B49A12-BD16-44EC-AF2E-477F6ADA430E}" destId="{CA4AC7A3-BE14-4518-A89A-65C3BBDB92BB}" srcOrd="3" destOrd="0" parTransId="{560E13E4-20C0-4769-92F8-C696DF66783B}" sibTransId="{8EDCB416-F57D-4770-A0AD-48889FB9DD7C}"/>
    <dgm:cxn modelId="{095694DC-374B-434C-9CD0-392DA3206498}" type="presOf" srcId="{D4BF21EA-1468-4A6C-9FB4-0BA6A245C4C0}" destId="{30A27BD1-64BD-47E3-98C2-0814EE590996}" srcOrd="0" destOrd="0" presId="urn:microsoft.com/office/officeart/2005/8/layout/cycle3"/>
    <dgm:cxn modelId="{007204F0-5822-4F72-BEB1-6EE8481B6A11}" srcId="{E4B49A12-BD16-44EC-AF2E-477F6ADA430E}" destId="{7B42BD42-627E-4464-89D6-95B2D59E103C}" srcOrd="0" destOrd="0" parTransId="{23B0D483-DF85-4E49-95A5-9D220A443974}" sibTransId="{D4BF21EA-1468-4A6C-9FB4-0BA6A245C4C0}"/>
    <dgm:cxn modelId="{F9BCF0F4-4689-4A99-B10A-E252E1417AC8}" srcId="{E4B49A12-BD16-44EC-AF2E-477F6ADA430E}" destId="{E595B2A3-6C2B-44CA-9F2E-40F971741F95}" srcOrd="1" destOrd="0" parTransId="{6CBD7487-5180-46DF-9C96-FF966F0AFC3B}" sibTransId="{567CB629-A810-40D0-95E1-B3E02093606C}"/>
    <dgm:cxn modelId="{82FB5921-5721-4F42-BC7C-69F68F6FC12D}" type="presParOf" srcId="{0C7A7AB7-B03F-44EF-9F66-77606BE5363B}" destId="{F798F01E-D431-48AE-80FF-059F4F6A6EF6}" srcOrd="0" destOrd="0" presId="urn:microsoft.com/office/officeart/2005/8/layout/cycle3"/>
    <dgm:cxn modelId="{074DC693-4A52-409A-8480-380D1CEE5E4D}" type="presParOf" srcId="{F798F01E-D431-48AE-80FF-059F4F6A6EF6}" destId="{73055B76-52BE-4C53-971A-FA1E221B3264}" srcOrd="0" destOrd="0" presId="urn:microsoft.com/office/officeart/2005/8/layout/cycle3"/>
    <dgm:cxn modelId="{0CC9F8D8-E7E2-4BBF-A41B-371C37980A5E}" type="presParOf" srcId="{F798F01E-D431-48AE-80FF-059F4F6A6EF6}" destId="{30A27BD1-64BD-47E3-98C2-0814EE590996}" srcOrd="1" destOrd="0" presId="urn:microsoft.com/office/officeart/2005/8/layout/cycle3"/>
    <dgm:cxn modelId="{0E58207C-9AD4-443C-9710-CEAB9EBEC909}" type="presParOf" srcId="{F798F01E-D431-48AE-80FF-059F4F6A6EF6}" destId="{AD218A45-B927-4D8B-8EB5-30E44C6AE23D}" srcOrd="2" destOrd="0" presId="urn:microsoft.com/office/officeart/2005/8/layout/cycle3"/>
    <dgm:cxn modelId="{50C0BB0F-9171-4751-9979-A36F333229CD}" type="presParOf" srcId="{F798F01E-D431-48AE-80FF-059F4F6A6EF6}" destId="{D58D4E7F-EEF9-4D47-8B98-16BE12CBA4DB}" srcOrd="3" destOrd="0" presId="urn:microsoft.com/office/officeart/2005/8/layout/cycle3"/>
    <dgm:cxn modelId="{BA62875D-95E5-49E6-8EB1-53091F58F21E}" type="presParOf" srcId="{F798F01E-D431-48AE-80FF-059F4F6A6EF6}" destId="{44D046F6-5A4C-465B-888D-09626B3B654A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85CEA5-968C-4D7C-A1E5-98611712DF79}">
      <dsp:nvSpPr>
        <dsp:cNvPr id="0" name=""/>
        <dsp:cNvSpPr/>
      </dsp:nvSpPr>
      <dsp:spPr>
        <a:xfrm rot="21300000">
          <a:off x="265199" y="1738873"/>
          <a:ext cx="9985200" cy="873591"/>
        </a:xfrm>
        <a:prstGeom prst="mathMin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BCF51A-6FB5-405B-B87E-AB7587C00643}">
      <dsp:nvSpPr>
        <dsp:cNvPr id="0" name=""/>
        <dsp:cNvSpPr/>
      </dsp:nvSpPr>
      <dsp:spPr>
        <a:xfrm>
          <a:off x="1261872" y="217566"/>
          <a:ext cx="3154680" cy="1740535"/>
        </a:xfrm>
        <a:prstGeom prst="down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CEC1A0-BB7F-4435-8435-17422CAA9EB0}">
      <dsp:nvSpPr>
        <dsp:cNvPr id="0" name=""/>
        <dsp:cNvSpPr/>
      </dsp:nvSpPr>
      <dsp:spPr>
        <a:xfrm>
          <a:off x="5573268" y="0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Test Last</a:t>
          </a:r>
        </a:p>
      </dsp:txBody>
      <dsp:txXfrm>
        <a:off x="5573268" y="0"/>
        <a:ext cx="3364992" cy="1827561"/>
      </dsp:txXfrm>
    </dsp:sp>
    <dsp:sp modelId="{4CD256DA-4F49-457F-8D36-AEFD9388682F}">
      <dsp:nvSpPr>
        <dsp:cNvPr id="0" name=""/>
        <dsp:cNvSpPr/>
      </dsp:nvSpPr>
      <dsp:spPr>
        <a:xfrm>
          <a:off x="6099048" y="2393235"/>
          <a:ext cx="3154680" cy="1740535"/>
        </a:xfrm>
        <a:prstGeom prst="up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688245-EDE3-4336-A55C-F62ED668000F}">
      <dsp:nvSpPr>
        <dsp:cNvPr id="0" name=""/>
        <dsp:cNvSpPr/>
      </dsp:nvSpPr>
      <dsp:spPr>
        <a:xfrm>
          <a:off x="1577340" y="2523776"/>
          <a:ext cx="3364992" cy="1827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816" tIns="305816" rIns="305816" bIns="305816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Test First </a:t>
          </a:r>
          <a:r>
            <a:rPr lang="en-US" sz="4300" kern="1200"/>
            <a:t>/ TDD</a:t>
          </a:r>
          <a:endParaRPr lang="en-US" sz="4300" kern="1200" dirty="0"/>
        </a:p>
      </dsp:txBody>
      <dsp:txXfrm>
        <a:off x="1577340" y="2523776"/>
        <a:ext cx="3364992" cy="1827561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4A9AD7-691C-45FF-8C81-B9928D7E921F}">
      <dsp:nvSpPr>
        <dsp:cNvPr id="0" name=""/>
        <dsp:cNvSpPr/>
      </dsp:nvSpPr>
      <dsp:spPr>
        <a:xfrm>
          <a:off x="423542" y="1109591"/>
          <a:ext cx="2585086" cy="2132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000" kern="1200" dirty="0">
              <a:solidFill>
                <a:srgbClr val="FF0000"/>
              </a:solidFill>
            </a:rPr>
            <a:t>Тест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000" kern="1200" dirty="0">
              <a:solidFill>
                <a:schemeClr val="accent6">
                  <a:lumMod val="75000"/>
                </a:schemeClr>
              </a:solidFill>
            </a:rPr>
            <a:t>Код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000" kern="1200" dirty="0">
              <a:solidFill>
                <a:srgbClr val="FFC000"/>
              </a:solidFill>
            </a:rPr>
            <a:t>Рефакторинг</a:t>
          </a:r>
        </a:p>
      </dsp:txBody>
      <dsp:txXfrm>
        <a:off x="472609" y="1158658"/>
        <a:ext cx="2486952" cy="1577131"/>
      </dsp:txXfrm>
    </dsp:sp>
    <dsp:sp modelId="{5E66FBDD-5CBA-4F24-88CD-DD23D5831E7F}">
      <dsp:nvSpPr>
        <dsp:cNvPr id="0" name=""/>
        <dsp:cNvSpPr/>
      </dsp:nvSpPr>
      <dsp:spPr>
        <a:xfrm>
          <a:off x="1846782" y="1511413"/>
          <a:ext cx="3007450" cy="3007450"/>
        </a:xfrm>
        <a:prstGeom prst="leftCircularArrow">
          <a:avLst>
            <a:gd name="adj1" fmla="val 3671"/>
            <a:gd name="adj2" fmla="val 457399"/>
            <a:gd name="adj3" fmla="val 2232910"/>
            <a:gd name="adj4" fmla="val 9024489"/>
            <a:gd name="adj5" fmla="val 4283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971B40-4B38-482A-AE9F-C39FD8A6D467}">
      <dsp:nvSpPr>
        <dsp:cNvPr id="0" name=""/>
        <dsp:cNvSpPr/>
      </dsp:nvSpPr>
      <dsp:spPr>
        <a:xfrm>
          <a:off x="998006" y="2784856"/>
          <a:ext cx="2297854" cy="9137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48260" rIns="7239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Nano MVP</a:t>
          </a:r>
          <a:endParaRPr lang="ru-RU" sz="3800" kern="1200" dirty="0"/>
        </a:p>
      </dsp:txBody>
      <dsp:txXfrm>
        <a:off x="1024770" y="2811620"/>
        <a:ext cx="2244326" cy="860252"/>
      </dsp:txXfrm>
    </dsp:sp>
    <dsp:sp modelId="{F94509EE-AD44-4C32-9213-25D74EF2CB77}">
      <dsp:nvSpPr>
        <dsp:cNvPr id="0" name=""/>
        <dsp:cNvSpPr/>
      </dsp:nvSpPr>
      <dsp:spPr>
        <a:xfrm>
          <a:off x="3821640" y="1109591"/>
          <a:ext cx="2585086" cy="2132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000" kern="1200" dirty="0">
              <a:solidFill>
                <a:srgbClr val="FF0000"/>
              </a:solidFill>
            </a:rPr>
            <a:t>Тест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000" kern="1200" dirty="0">
              <a:solidFill>
                <a:schemeClr val="accent6">
                  <a:lumMod val="75000"/>
                </a:schemeClr>
              </a:solidFill>
            </a:rPr>
            <a:t>Код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000" kern="1200" dirty="0">
              <a:solidFill>
                <a:srgbClr val="FFC000"/>
              </a:solidFill>
            </a:rPr>
            <a:t>Рефакторинг</a:t>
          </a:r>
        </a:p>
      </dsp:txBody>
      <dsp:txXfrm>
        <a:off x="3870707" y="1615548"/>
        <a:ext cx="2486952" cy="1577131"/>
      </dsp:txXfrm>
    </dsp:sp>
    <dsp:sp modelId="{561555E8-A6E6-4F4B-A438-0878109CA6BA}">
      <dsp:nvSpPr>
        <dsp:cNvPr id="0" name=""/>
        <dsp:cNvSpPr/>
      </dsp:nvSpPr>
      <dsp:spPr>
        <a:xfrm>
          <a:off x="5223338" y="-251125"/>
          <a:ext cx="3337767" cy="3337767"/>
        </a:xfrm>
        <a:prstGeom prst="circularArrow">
          <a:avLst>
            <a:gd name="adj1" fmla="val 3308"/>
            <a:gd name="adj2" fmla="val 408578"/>
            <a:gd name="adj3" fmla="val 19415911"/>
            <a:gd name="adj4" fmla="val 12575511"/>
            <a:gd name="adj5" fmla="val 385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CE3C22-668A-4AA3-9271-CE61CEC30E12}">
      <dsp:nvSpPr>
        <dsp:cNvPr id="0" name=""/>
        <dsp:cNvSpPr/>
      </dsp:nvSpPr>
      <dsp:spPr>
        <a:xfrm>
          <a:off x="4396104" y="652700"/>
          <a:ext cx="2297854" cy="9137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48260" rIns="7239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Nano MVP</a:t>
          </a:r>
          <a:endParaRPr lang="ru-RU" sz="3800" kern="1200" dirty="0"/>
        </a:p>
      </dsp:txBody>
      <dsp:txXfrm>
        <a:off x="4422868" y="679464"/>
        <a:ext cx="2244326" cy="860252"/>
      </dsp:txXfrm>
    </dsp:sp>
    <dsp:sp modelId="{EE769E53-32B6-4D80-A998-1F51356B7E41}">
      <dsp:nvSpPr>
        <dsp:cNvPr id="0" name=""/>
        <dsp:cNvSpPr/>
      </dsp:nvSpPr>
      <dsp:spPr>
        <a:xfrm>
          <a:off x="7219739" y="1109591"/>
          <a:ext cx="2585086" cy="2132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000" kern="1200" dirty="0">
              <a:solidFill>
                <a:srgbClr val="FF0000"/>
              </a:solidFill>
            </a:rPr>
            <a:t>Тест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000" kern="1200" dirty="0">
              <a:solidFill>
                <a:schemeClr val="accent6">
                  <a:lumMod val="75000"/>
                </a:schemeClr>
              </a:solidFill>
            </a:rPr>
            <a:t>Код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3000" kern="1200" dirty="0">
              <a:solidFill>
                <a:srgbClr val="FFC000"/>
              </a:solidFill>
            </a:rPr>
            <a:t>Рефакторинг</a:t>
          </a:r>
        </a:p>
      </dsp:txBody>
      <dsp:txXfrm>
        <a:off x="7268806" y="1158658"/>
        <a:ext cx="2486952" cy="1577131"/>
      </dsp:txXfrm>
    </dsp:sp>
    <dsp:sp modelId="{6D44F859-C767-47B5-A7A4-6FEFB7F3A2DD}">
      <dsp:nvSpPr>
        <dsp:cNvPr id="0" name=""/>
        <dsp:cNvSpPr/>
      </dsp:nvSpPr>
      <dsp:spPr>
        <a:xfrm>
          <a:off x="7794202" y="2784856"/>
          <a:ext cx="2297854" cy="9137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48260" rIns="7239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Nano MVP</a:t>
          </a:r>
          <a:endParaRPr lang="ru-RU" sz="3800" kern="1200" dirty="0"/>
        </a:p>
      </dsp:txBody>
      <dsp:txXfrm>
        <a:off x="7820966" y="2811620"/>
        <a:ext cx="2244326" cy="86025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4D6E7C-81F6-497E-90FC-86F161704D67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C9FC0E-0098-482C-BD00-09550479C9C6}">
      <dsp:nvSpPr>
        <dsp:cNvPr id="0" name=""/>
        <dsp:cNvSpPr/>
      </dsp:nvSpPr>
      <dsp:spPr>
        <a:xfrm>
          <a:off x="2599" y="0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Тест</a:t>
          </a:r>
          <a:endParaRPr lang="en-US" sz="1800" kern="1200" dirty="0"/>
        </a:p>
      </dsp:txBody>
      <dsp:txXfrm>
        <a:off x="2599" y="0"/>
        <a:ext cx="1513414" cy="1740535"/>
      </dsp:txXfrm>
    </dsp:sp>
    <dsp:sp modelId="{021E2078-92F4-4A80-B4D9-9264167E5A7C}">
      <dsp:nvSpPr>
        <dsp:cNvPr id="0" name=""/>
        <dsp:cNvSpPr/>
      </dsp:nvSpPr>
      <dsp:spPr>
        <a:xfrm>
          <a:off x="541739" y="1958102"/>
          <a:ext cx="435133" cy="435133"/>
        </a:xfrm>
        <a:prstGeom prst="ellipse">
          <a:avLst/>
        </a:prstGeom>
        <a:solidFill>
          <a:schemeClr val="bg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40D754-7F78-494F-B04A-A88C5664F49A}">
      <dsp:nvSpPr>
        <dsp:cNvPr id="0" name=""/>
        <dsp:cNvSpPr/>
      </dsp:nvSpPr>
      <dsp:spPr>
        <a:xfrm>
          <a:off x="1591684" y="2610802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Код</a:t>
          </a:r>
          <a:endParaRPr lang="en-US" sz="1800" kern="1200" dirty="0"/>
        </a:p>
      </dsp:txBody>
      <dsp:txXfrm>
        <a:off x="1591684" y="2610802"/>
        <a:ext cx="1513414" cy="1740535"/>
      </dsp:txXfrm>
    </dsp:sp>
    <dsp:sp modelId="{8D8350C4-ABEF-4DE6-9794-F8F206B0713C}">
      <dsp:nvSpPr>
        <dsp:cNvPr id="0" name=""/>
        <dsp:cNvSpPr/>
      </dsp:nvSpPr>
      <dsp:spPr>
        <a:xfrm>
          <a:off x="2130825" y="1958102"/>
          <a:ext cx="435133" cy="435133"/>
        </a:xfrm>
        <a:prstGeom prst="ellipse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1A756B-FBCF-4DF0-8995-AF6380E98E50}">
      <dsp:nvSpPr>
        <dsp:cNvPr id="0" name=""/>
        <dsp:cNvSpPr/>
      </dsp:nvSpPr>
      <dsp:spPr>
        <a:xfrm>
          <a:off x="3180770" y="0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Рефакторинг</a:t>
          </a:r>
          <a:endParaRPr lang="en-US" sz="1800" kern="1200" dirty="0"/>
        </a:p>
      </dsp:txBody>
      <dsp:txXfrm>
        <a:off x="3180770" y="0"/>
        <a:ext cx="1513414" cy="1740535"/>
      </dsp:txXfrm>
    </dsp:sp>
    <dsp:sp modelId="{2F751462-D102-4B19-AEE7-A34B53961528}">
      <dsp:nvSpPr>
        <dsp:cNvPr id="0" name=""/>
        <dsp:cNvSpPr/>
      </dsp:nvSpPr>
      <dsp:spPr>
        <a:xfrm>
          <a:off x="3719910" y="1958102"/>
          <a:ext cx="435133" cy="435133"/>
        </a:xfrm>
        <a:prstGeom prst="ellipse">
          <a:avLst/>
        </a:prstGeom>
        <a:solidFill>
          <a:srgbClr val="FFFF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AF5D84-8EC3-495A-92CC-38391852CF00}">
      <dsp:nvSpPr>
        <dsp:cNvPr id="0" name=""/>
        <dsp:cNvSpPr/>
      </dsp:nvSpPr>
      <dsp:spPr>
        <a:xfrm>
          <a:off x="4769855" y="2610802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Тест</a:t>
          </a:r>
          <a:endParaRPr lang="en-US" sz="1800" kern="1200" dirty="0"/>
        </a:p>
      </dsp:txBody>
      <dsp:txXfrm>
        <a:off x="4769855" y="2610802"/>
        <a:ext cx="1513414" cy="1740535"/>
      </dsp:txXfrm>
    </dsp:sp>
    <dsp:sp modelId="{8275FBA9-D613-4E19-A926-BE18595E067C}">
      <dsp:nvSpPr>
        <dsp:cNvPr id="0" name=""/>
        <dsp:cNvSpPr/>
      </dsp:nvSpPr>
      <dsp:spPr>
        <a:xfrm>
          <a:off x="5308995" y="1958102"/>
          <a:ext cx="435133" cy="435133"/>
        </a:xfrm>
        <a:prstGeom prst="ellipse">
          <a:avLst/>
        </a:prstGeom>
        <a:solidFill>
          <a:srgbClr val="FFFF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5822CE-3C28-4FE6-A0B1-AC502AA2FF4C}">
      <dsp:nvSpPr>
        <dsp:cNvPr id="0" name=""/>
        <dsp:cNvSpPr/>
      </dsp:nvSpPr>
      <dsp:spPr>
        <a:xfrm>
          <a:off x="6358940" y="0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Код</a:t>
          </a:r>
          <a:endParaRPr lang="en-US" sz="1800" kern="1200" dirty="0"/>
        </a:p>
      </dsp:txBody>
      <dsp:txXfrm>
        <a:off x="6358940" y="0"/>
        <a:ext cx="1513414" cy="1740535"/>
      </dsp:txXfrm>
    </dsp:sp>
    <dsp:sp modelId="{76869359-8411-4706-8E95-555F643668E7}">
      <dsp:nvSpPr>
        <dsp:cNvPr id="0" name=""/>
        <dsp:cNvSpPr/>
      </dsp:nvSpPr>
      <dsp:spPr>
        <a:xfrm>
          <a:off x="6898081" y="1958102"/>
          <a:ext cx="435133" cy="435133"/>
        </a:xfrm>
        <a:prstGeom prst="ellipse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C8C069-5570-4F9E-9685-A129FDA6E3CA}">
      <dsp:nvSpPr>
        <dsp:cNvPr id="0" name=""/>
        <dsp:cNvSpPr/>
      </dsp:nvSpPr>
      <dsp:spPr>
        <a:xfrm>
          <a:off x="7948026" y="2610802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Рефакторинг</a:t>
          </a:r>
          <a:endParaRPr lang="en-US" sz="1800" kern="1200" dirty="0"/>
        </a:p>
      </dsp:txBody>
      <dsp:txXfrm>
        <a:off x="7948026" y="2610802"/>
        <a:ext cx="1513414" cy="1740535"/>
      </dsp:txXfrm>
    </dsp:sp>
    <dsp:sp modelId="{B9020A64-2395-43B3-B091-B467CEAD3B07}">
      <dsp:nvSpPr>
        <dsp:cNvPr id="0" name=""/>
        <dsp:cNvSpPr/>
      </dsp:nvSpPr>
      <dsp:spPr>
        <a:xfrm>
          <a:off x="8487166" y="1958102"/>
          <a:ext cx="435133" cy="435133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D0A1E9-A92E-4E3A-B3D2-D436A37FB27E}">
      <dsp:nvSpPr>
        <dsp:cNvPr id="0" name=""/>
        <dsp:cNvSpPr/>
      </dsp:nvSpPr>
      <dsp:spPr>
        <a:xfrm>
          <a:off x="1895028" y="1238"/>
          <a:ext cx="1391542" cy="13915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Investigate</a:t>
          </a:r>
        </a:p>
      </dsp:txBody>
      <dsp:txXfrm>
        <a:off x="2098815" y="205025"/>
        <a:ext cx="983968" cy="983968"/>
      </dsp:txXfrm>
    </dsp:sp>
    <dsp:sp modelId="{50EF0000-E37E-4DB9-A2AD-DE38E017A346}">
      <dsp:nvSpPr>
        <dsp:cNvPr id="0" name=""/>
        <dsp:cNvSpPr/>
      </dsp:nvSpPr>
      <dsp:spPr>
        <a:xfrm rot="2700000">
          <a:off x="3137316" y="1194096"/>
          <a:ext cx="370786" cy="469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153606" y="1248697"/>
        <a:ext cx="259550" cy="281787"/>
      </dsp:txXfrm>
    </dsp:sp>
    <dsp:sp modelId="{109732A7-1B55-4AE9-B95C-57CF3D931DC0}">
      <dsp:nvSpPr>
        <dsp:cNvPr id="0" name=""/>
        <dsp:cNvSpPr/>
      </dsp:nvSpPr>
      <dsp:spPr>
        <a:xfrm>
          <a:off x="3373687" y="1479897"/>
          <a:ext cx="1391542" cy="13915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Code</a:t>
          </a:r>
        </a:p>
      </dsp:txBody>
      <dsp:txXfrm>
        <a:off x="3577474" y="1683684"/>
        <a:ext cx="983968" cy="983968"/>
      </dsp:txXfrm>
    </dsp:sp>
    <dsp:sp modelId="{9886C93A-0984-4824-9436-2CE1D5695CFB}">
      <dsp:nvSpPr>
        <dsp:cNvPr id="0" name=""/>
        <dsp:cNvSpPr/>
      </dsp:nvSpPr>
      <dsp:spPr>
        <a:xfrm rot="8100000">
          <a:off x="3152156" y="2672755"/>
          <a:ext cx="370786" cy="469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10800000">
        <a:off x="3247102" y="2727356"/>
        <a:ext cx="259550" cy="281787"/>
      </dsp:txXfrm>
    </dsp:sp>
    <dsp:sp modelId="{95A795C9-1167-4A65-BB45-AA5A8A1FD6E1}">
      <dsp:nvSpPr>
        <dsp:cNvPr id="0" name=""/>
        <dsp:cNvSpPr/>
      </dsp:nvSpPr>
      <dsp:spPr>
        <a:xfrm>
          <a:off x="1895028" y="2958556"/>
          <a:ext cx="1391542" cy="13915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Smoke</a:t>
          </a:r>
        </a:p>
      </dsp:txBody>
      <dsp:txXfrm>
        <a:off x="2098815" y="3162343"/>
        <a:ext cx="983968" cy="983968"/>
      </dsp:txXfrm>
    </dsp:sp>
    <dsp:sp modelId="{239F231F-0C9D-4D40-8FC1-DBFB669CB4EE}">
      <dsp:nvSpPr>
        <dsp:cNvPr id="0" name=""/>
        <dsp:cNvSpPr/>
      </dsp:nvSpPr>
      <dsp:spPr>
        <a:xfrm rot="13500000">
          <a:off x="1673497" y="2687596"/>
          <a:ext cx="370786" cy="469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10800000">
        <a:off x="1768443" y="2820853"/>
        <a:ext cx="259550" cy="281787"/>
      </dsp:txXfrm>
    </dsp:sp>
    <dsp:sp modelId="{CDA49BDE-A3A9-4014-AD3D-25F4642F5292}">
      <dsp:nvSpPr>
        <dsp:cNvPr id="0" name=""/>
        <dsp:cNvSpPr/>
      </dsp:nvSpPr>
      <dsp:spPr>
        <a:xfrm>
          <a:off x="416369" y="1479897"/>
          <a:ext cx="1391542" cy="13915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Hack</a:t>
          </a:r>
        </a:p>
      </dsp:txBody>
      <dsp:txXfrm>
        <a:off x="620156" y="1683684"/>
        <a:ext cx="983968" cy="983968"/>
      </dsp:txXfrm>
    </dsp:sp>
    <dsp:sp modelId="{07E805B4-8B77-47CF-B794-4E1D6D948914}">
      <dsp:nvSpPr>
        <dsp:cNvPr id="0" name=""/>
        <dsp:cNvSpPr/>
      </dsp:nvSpPr>
      <dsp:spPr>
        <a:xfrm rot="18900000">
          <a:off x="1658656" y="1208936"/>
          <a:ext cx="370786" cy="469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674946" y="1342193"/>
        <a:ext cx="259550" cy="281787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8ADB01-BBF0-40F4-BE40-BC0FC91DC174}">
      <dsp:nvSpPr>
        <dsp:cNvPr id="0" name=""/>
        <dsp:cNvSpPr/>
      </dsp:nvSpPr>
      <dsp:spPr>
        <a:xfrm>
          <a:off x="128144" y="1908280"/>
          <a:ext cx="1909914" cy="6294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Tests</a:t>
          </a:r>
        </a:p>
      </dsp:txBody>
      <dsp:txXfrm>
        <a:off x="128144" y="1908280"/>
        <a:ext cx="1909914" cy="629403"/>
      </dsp:txXfrm>
    </dsp:sp>
    <dsp:sp modelId="{ABAF037D-05C0-4CD6-AB31-536C5AD2F9C6}">
      <dsp:nvSpPr>
        <dsp:cNvPr id="0" name=""/>
        <dsp:cNvSpPr/>
      </dsp:nvSpPr>
      <dsp:spPr>
        <a:xfrm>
          <a:off x="125974" y="1716855"/>
          <a:ext cx="151925" cy="1519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B6F5C6-CDD4-4894-9222-AFEC222551A3}">
      <dsp:nvSpPr>
        <dsp:cNvPr id="0" name=""/>
        <dsp:cNvSpPr/>
      </dsp:nvSpPr>
      <dsp:spPr>
        <a:xfrm>
          <a:off x="232321" y="1504160"/>
          <a:ext cx="151925" cy="1519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32ABA7-E8D1-4E6B-9877-D04C6AC1BFB8}">
      <dsp:nvSpPr>
        <dsp:cNvPr id="0" name=""/>
        <dsp:cNvSpPr/>
      </dsp:nvSpPr>
      <dsp:spPr>
        <a:xfrm>
          <a:off x="487555" y="1546699"/>
          <a:ext cx="238739" cy="23873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78C0C3-7AB7-49FC-80EC-1D5FA57E1D80}">
      <dsp:nvSpPr>
        <dsp:cNvPr id="0" name=""/>
        <dsp:cNvSpPr/>
      </dsp:nvSpPr>
      <dsp:spPr>
        <a:xfrm>
          <a:off x="700250" y="1312734"/>
          <a:ext cx="151925" cy="1519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6F2B18-FE6F-4EA9-AE5C-A69E4D1EDB78}">
      <dsp:nvSpPr>
        <dsp:cNvPr id="0" name=""/>
        <dsp:cNvSpPr/>
      </dsp:nvSpPr>
      <dsp:spPr>
        <a:xfrm>
          <a:off x="976754" y="1227656"/>
          <a:ext cx="151925" cy="1519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D06FFC-DF48-46E4-87EA-58E6BAA3B3EF}">
      <dsp:nvSpPr>
        <dsp:cNvPr id="0" name=""/>
        <dsp:cNvSpPr/>
      </dsp:nvSpPr>
      <dsp:spPr>
        <a:xfrm>
          <a:off x="1317066" y="1376543"/>
          <a:ext cx="151925" cy="1519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517B41-E6A8-4BAB-8F4D-8BA82A260A04}">
      <dsp:nvSpPr>
        <dsp:cNvPr id="0" name=""/>
        <dsp:cNvSpPr/>
      </dsp:nvSpPr>
      <dsp:spPr>
        <a:xfrm>
          <a:off x="1529761" y="1482890"/>
          <a:ext cx="238739" cy="23873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FE3A29-546A-4941-A813-E957C500FC00}">
      <dsp:nvSpPr>
        <dsp:cNvPr id="0" name=""/>
        <dsp:cNvSpPr/>
      </dsp:nvSpPr>
      <dsp:spPr>
        <a:xfrm>
          <a:off x="1827534" y="1716855"/>
          <a:ext cx="151925" cy="1519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68652A-EB98-4660-B2A6-F18B9D9B277B}">
      <dsp:nvSpPr>
        <dsp:cNvPr id="0" name=""/>
        <dsp:cNvSpPr/>
      </dsp:nvSpPr>
      <dsp:spPr>
        <a:xfrm>
          <a:off x="1955151" y="1950819"/>
          <a:ext cx="151925" cy="1519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45E747-8FA7-45A7-AAED-B995EE08DBA4}">
      <dsp:nvSpPr>
        <dsp:cNvPr id="0" name=""/>
        <dsp:cNvSpPr/>
      </dsp:nvSpPr>
      <dsp:spPr>
        <a:xfrm>
          <a:off x="849137" y="1504160"/>
          <a:ext cx="390664" cy="3906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F64D9F-1C8C-4B3E-9330-B9FAFC9856AC}">
      <dsp:nvSpPr>
        <dsp:cNvPr id="0" name=""/>
        <dsp:cNvSpPr/>
      </dsp:nvSpPr>
      <dsp:spPr>
        <a:xfrm>
          <a:off x="19626" y="2312401"/>
          <a:ext cx="151925" cy="1519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4BBB5D-98F4-4D0C-A73A-1A83BB1C9FC3}">
      <dsp:nvSpPr>
        <dsp:cNvPr id="0" name=""/>
        <dsp:cNvSpPr/>
      </dsp:nvSpPr>
      <dsp:spPr>
        <a:xfrm>
          <a:off x="147243" y="2503827"/>
          <a:ext cx="238739" cy="23873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124DE6-09A4-4FEA-8461-527EE9A657F8}">
      <dsp:nvSpPr>
        <dsp:cNvPr id="0" name=""/>
        <dsp:cNvSpPr/>
      </dsp:nvSpPr>
      <dsp:spPr>
        <a:xfrm>
          <a:off x="466286" y="2673983"/>
          <a:ext cx="347257" cy="347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2D677E-E6CE-46D2-98A9-1AD53547FBD3}">
      <dsp:nvSpPr>
        <dsp:cNvPr id="0" name=""/>
        <dsp:cNvSpPr/>
      </dsp:nvSpPr>
      <dsp:spPr>
        <a:xfrm>
          <a:off x="912945" y="2950486"/>
          <a:ext cx="151925" cy="1519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52C426-644B-4A96-BA6B-FA187989AB33}">
      <dsp:nvSpPr>
        <dsp:cNvPr id="0" name=""/>
        <dsp:cNvSpPr/>
      </dsp:nvSpPr>
      <dsp:spPr>
        <a:xfrm>
          <a:off x="998023" y="2673983"/>
          <a:ext cx="238739" cy="23873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5E5AD9-E6C5-46F3-B7F3-FA58F500FAD7}">
      <dsp:nvSpPr>
        <dsp:cNvPr id="0" name=""/>
        <dsp:cNvSpPr/>
      </dsp:nvSpPr>
      <dsp:spPr>
        <a:xfrm>
          <a:off x="1210718" y="2971756"/>
          <a:ext cx="151925" cy="1519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615C2E-2E16-460C-A4A9-8220B83CE9F1}">
      <dsp:nvSpPr>
        <dsp:cNvPr id="0" name=""/>
        <dsp:cNvSpPr/>
      </dsp:nvSpPr>
      <dsp:spPr>
        <a:xfrm>
          <a:off x="1402144" y="2631444"/>
          <a:ext cx="347257" cy="347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F9876E-1AE9-4118-8704-9DF02096A340}">
      <dsp:nvSpPr>
        <dsp:cNvPr id="0" name=""/>
        <dsp:cNvSpPr/>
      </dsp:nvSpPr>
      <dsp:spPr>
        <a:xfrm>
          <a:off x="1870073" y="2546366"/>
          <a:ext cx="238739" cy="23873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85E0F5-60FC-4444-A494-C8CB875CEA16}">
      <dsp:nvSpPr>
        <dsp:cNvPr id="0" name=""/>
        <dsp:cNvSpPr/>
      </dsp:nvSpPr>
      <dsp:spPr>
        <a:xfrm>
          <a:off x="2108812" y="1546345"/>
          <a:ext cx="701143" cy="1338559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C3AE62-4C98-48A1-971C-C641496F208D}">
      <dsp:nvSpPr>
        <dsp:cNvPr id="0" name=""/>
        <dsp:cNvSpPr/>
      </dsp:nvSpPr>
      <dsp:spPr>
        <a:xfrm>
          <a:off x="2682475" y="1546345"/>
          <a:ext cx="701143" cy="1338559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969573-3D5D-4116-85C1-D3CF79B01A89}">
      <dsp:nvSpPr>
        <dsp:cNvPr id="0" name=""/>
        <dsp:cNvSpPr/>
      </dsp:nvSpPr>
      <dsp:spPr>
        <a:xfrm>
          <a:off x="3460107" y="1435724"/>
          <a:ext cx="1625377" cy="16253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Commit</a:t>
          </a:r>
        </a:p>
      </dsp:txBody>
      <dsp:txXfrm>
        <a:off x="3698138" y="1673755"/>
        <a:ext cx="1149315" cy="1149315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434172-DFF1-4078-8475-94C860EBE716}">
      <dsp:nvSpPr>
        <dsp:cNvPr id="0" name=""/>
        <dsp:cNvSpPr/>
      </dsp:nvSpPr>
      <dsp:spPr>
        <a:xfrm>
          <a:off x="136574" y="1889742"/>
          <a:ext cx="2042335" cy="6730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Reset Changes</a:t>
          </a:r>
        </a:p>
      </dsp:txBody>
      <dsp:txXfrm>
        <a:off x="136574" y="1889742"/>
        <a:ext cx="2042335" cy="673042"/>
      </dsp:txXfrm>
    </dsp:sp>
    <dsp:sp modelId="{508285AB-C55A-46B6-8A3B-7F293F7AB4C8}">
      <dsp:nvSpPr>
        <dsp:cNvPr id="0" name=""/>
        <dsp:cNvSpPr/>
      </dsp:nvSpPr>
      <dsp:spPr>
        <a:xfrm>
          <a:off x="134253" y="1685044"/>
          <a:ext cx="162458" cy="1624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DA25F4-87AE-4A6F-BE08-663538ECB353}">
      <dsp:nvSpPr>
        <dsp:cNvPr id="0" name=""/>
        <dsp:cNvSpPr/>
      </dsp:nvSpPr>
      <dsp:spPr>
        <a:xfrm>
          <a:off x="247974" y="1457602"/>
          <a:ext cx="162458" cy="1624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0CC535-2865-4DA9-A12D-A0D00548CCC2}">
      <dsp:nvSpPr>
        <dsp:cNvPr id="0" name=""/>
        <dsp:cNvSpPr/>
      </dsp:nvSpPr>
      <dsp:spPr>
        <a:xfrm>
          <a:off x="520904" y="1503090"/>
          <a:ext cx="255291" cy="2552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17FFAA-55CD-40F5-A203-102F9A734106}">
      <dsp:nvSpPr>
        <dsp:cNvPr id="0" name=""/>
        <dsp:cNvSpPr/>
      </dsp:nvSpPr>
      <dsp:spPr>
        <a:xfrm>
          <a:off x="748346" y="1252904"/>
          <a:ext cx="162458" cy="1624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CA7B32-6C5C-41AA-9739-BB5F5E0FDE54}">
      <dsp:nvSpPr>
        <dsp:cNvPr id="0" name=""/>
        <dsp:cNvSpPr/>
      </dsp:nvSpPr>
      <dsp:spPr>
        <a:xfrm>
          <a:off x="1044020" y="1161928"/>
          <a:ext cx="162458" cy="1624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FCF4EF-6193-42FD-84B0-50F93FD2841D}">
      <dsp:nvSpPr>
        <dsp:cNvPr id="0" name=""/>
        <dsp:cNvSpPr/>
      </dsp:nvSpPr>
      <dsp:spPr>
        <a:xfrm>
          <a:off x="1407927" y="1321137"/>
          <a:ext cx="162458" cy="1624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161FD2-8603-42AA-AD20-3584938DCF52}">
      <dsp:nvSpPr>
        <dsp:cNvPr id="0" name=""/>
        <dsp:cNvSpPr/>
      </dsp:nvSpPr>
      <dsp:spPr>
        <a:xfrm>
          <a:off x="1635369" y="1434858"/>
          <a:ext cx="255291" cy="2552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1EF077-34A1-4D46-9694-2E253A47EE09}">
      <dsp:nvSpPr>
        <dsp:cNvPr id="0" name=""/>
        <dsp:cNvSpPr/>
      </dsp:nvSpPr>
      <dsp:spPr>
        <a:xfrm>
          <a:off x="1953788" y="1685044"/>
          <a:ext cx="162458" cy="1624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723507-072A-4257-8904-C6726AF785F8}">
      <dsp:nvSpPr>
        <dsp:cNvPr id="0" name=""/>
        <dsp:cNvSpPr/>
      </dsp:nvSpPr>
      <dsp:spPr>
        <a:xfrm>
          <a:off x="2090253" y="1935230"/>
          <a:ext cx="162458" cy="1624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A408D9-F771-4136-914D-9719E1A4B748}">
      <dsp:nvSpPr>
        <dsp:cNvPr id="0" name=""/>
        <dsp:cNvSpPr/>
      </dsp:nvSpPr>
      <dsp:spPr>
        <a:xfrm>
          <a:off x="907555" y="1457602"/>
          <a:ext cx="417750" cy="4177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9DEB0F-3ECD-443E-B361-7E156635A2FC}">
      <dsp:nvSpPr>
        <dsp:cNvPr id="0" name=""/>
        <dsp:cNvSpPr/>
      </dsp:nvSpPr>
      <dsp:spPr>
        <a:xfrm>
          <a:off x="20532" y="2321881"/>
          <a:ext cx="162458" cy="1624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DF795B-8BC6-487C-AB68-5E92770BAF48}">
      <dsp:nvSpPr>
        <dsp:cNvPr id="0" name=""/>
        <dsp:cNvSpPr/>
      </dsp:nvSpPr>
      <dsp:spPr>
        <a:xfrm>
          <a:off x="156997" y="2526579"/>
          <a:ext cx="255291" cy="2552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7704DF-7F19-4467-9628-1EEA574A07AB}">
      <dsp:nvSpPr>
        <dsp:cNvPr id="0" name=""/>
        <dsp:cNvSpPr/>
      </dsp:nvSpPr>
      <dsp:spPr>
        <a:xfrm>
          <a:off x="498160" y="2708532"/>
          <a:ext cx="371333" cy="3713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358439-E568-4DBF-9F9B-0BEF770A9370}">
      <dsp:nvSpPr>
        <dsp:cNvPr id="0" name=""/>
        <dsp:cNvSpPr/>
      </dsp:nvSpPr>
      <dsp:spPr>
        <a:xfrm>
          <a:off x="975788" y="3004207"/>
          <a:ext cx="162458" cy="1624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343477-A988-4979-B5C4-48E8DEBAC4B5}">
      <dsp:nvSpPr>
        <dsp:cNvPr id="0" name=""/>
        <dsp:cNvSpPr/>
      </dsp:nvSpPr>
      <dsp:spPr>
        <a:xfrm>
          <a:off x="1066764" y="2708532"/>
          <a:ext cx="255291" cy="2552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74D32D-6CFD-4AAC-9F8A-D49B035986A2}">
      <dsp:nvSpPr>
        <dsp:cNvPr id="0" name=""/>
        <dsp:cNvSpPr/>
      </dsp:nvSpPr>
      <dsp:spPr>
        <a:xfrm>
          <a:off x="1294206" y="3026951"/>
          <a:ext cx="162458" cy="1624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6060FA-1988-4753-A2B8-D24CA41B39AA}">
      <dsp:nvSpPr>
        <dsp:cNvPr id="0" name=""/>
        <dsp:cNvSpPr/>
      </dsp:nvSpPr>
      <dsp:spPr>
        <a:xfrm>
          <a:off x="1498904" y="2663044"/>
          <a:ext cx="371333" cy="3713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26CE34-EF40-4EBD-A7AA-59A5976B83D8}">
      <dsp:nvSpPr>
        <dsp:cNvPr id="0" name=""/>
        <dsp:cNvSpPr/>
      </dsp:nvSpPr>
      <dsp:spPr>
        <a:xfrm>
          <a:off x="1999276" y="2572067"/>
          <a:ext cx="255291" cy="2552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6DD257-4BA3-4AE7-B6F4-E1B9AB9069C6}">
      <dsp:nvSpPr>
        <dsp:cNvPr id="0" name=""/>
        <dsp:cNvSpPr/>
      </dsp:nvSpPr>
      <dsp:spPr>
        <a:xfrm>
          <a:off x="2254568" y="1502712"/>
          <a:ext cx="749755" cy="1431365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F9AB30-E99A-440A-AC19-21C7226D5412}">
      <dsp:nvSpPr>
        <dsp:cNvPr id="0" name=""/>
        <dsp:cNvSpPr/>
      </dsp:nvSpPr>
      <dsp:spPr>
        <a:xfrm>
          <a:off x="3004324" y="1503407"/>
          <a:ext cx="2044788" cy="14313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Tests</a:t>
          </a:r>
        </a:p>
      </dsp:txBody>
      <dsp:txXfrm>
        <a:off x="3004324" y="1503407"/>
        <a:ext cx="2044788" cy="1431352"/>
      </dsp:txXfrm>
    </dsp:sp>
    <dsp:sp modelId="{7F85E0F5-60FC-4444-A494-C8CB875CEA16}">
      <dsp:nvSpPr>
        <dsp:cNvPr id="0" name=""/>
        <dsp:cNvSpPr/>
      </dsp:nvSpPr>
      <dsp:spPr>
        <a:xfrm>
          <a:off x="5049113" y="1502712"/>
          <a:ext cx="749755" cy="1431365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3C8106-4C24-4045-A4AD-B6E6F22E091F}">
      <dsp:nvSpPr>
        <dsp:cNvPr id="0" name=""/>
        <dsp:cNvSpPr/>
      </dsp:nvSpPr>
      <dsp:spPr>
        <a:xfrm>
          <a:off x="5798869" y="1503407"/>
          <a:ext cx="2044788" cy="14313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Code</a:t>
          </a:r>
        </a:p>
      </dsp:txBody>
      <dsp:txXfrm>
        <a:off x="5798869" y="1503407"/>
        <a:ext cx="2044788" cy="1431352"/>
      </dsp:txXfrm>
    </dsp:sp>
    <dsp:sp modelId="{EF47F01C-1AE7-4064-9C5F-D1C8817A826F}">
      <dsp:nvSpPr>
        <dsp:cNvPr id="0" name=""/>
        <dsp:cNvSpPr/>
      </dsp:nvSpPr>
      <dsp:spPr>
        <a:xfrm>
          <a:off x="7843658" y="1502712"/>
          <a:ext cx="749755" cy="1431365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969573-3D5D-4116-85C1-D3CF79B01A89}">
      <dsp:nvSpPr>
        <dsp:cNvPr id="0" name=""/>
        <dsp:cNvSpPr/>
      </dsp:nvSpPr>
      <dsp:spPr>
        <a:xfrm>
          <a:off x="8675205" y="1384421"/>
          <a:ext cx="1738070" cy="1738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Commit</a:t>
          </a:r>
        </a:p>
      </dsp:txBody>
      <dsp:txXfrm>
        <a:off x="8929739" y="1638955"/>
        <a:ext cx="1229002" cy="122900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5409E2-FEC5-4909-B4A6-5BFE82901DCC}">
      <dsp:nvSpPr>
        <dsp:cNvPr id="0" name=""/>
        <dsp:cNvSpPr/>
      </dsp:nvSpPr>
      <dsp:spPr>
        <a:xfrm rot="4396374">
          <a:off x="449377" y="865882"/>
          <a:ext cx="3756332" cy="2619573"/>
        </a:xfrm>
        <a:prstGeom prst="swooshArrow">
          <a:avLst>
            <a:gd name="adj1" fmla="val 16310"/>
            <a:gd name="adj2" fmla="val 313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FA1574-2BF3-4BC6-A466-38E39F7B318C}">
      <dsp:nvSpPr>
        <dsp:cNvPr id="0" name=""/>
        <dsp:cNvSpPr/>
      </dsp:nvSpPr>
      <dsp:spPr>
        <a:xfrm>
          <a:off x="2439025" y="1689624"/>
          <a:ext cx="94859" cy="94859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4162D4-2A18-4B48-989C-C6251FBB2B25}">
      <dsp:nvSpPr>
        <dsp:cNvPr id="0" name=""/>
        <dsp:cNvSpPr/>
      </dsp:nvSpPr>
      <dsp:spPr>
        <a:xfrm>
          <a:off x="197564" y="0"/>
          <a:ext cx="1770994" cy="6962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Presentation Layer</a:t>
          </a:r>
        </a:p>
      </dsp:txBody>
      <dsp:txXfrm>
        <a:off x="197564" y="0"/>
        <a:ext cx="1770994" cy="696214"/>
      </dsp:txXfrm>
    </dsp:sp>
    <dsp:sp modelId="{BF14A376-0DA8-4AE0-9F30-CC4F37070047}">
      <dsp:nvSpPr>
        <dsp:cNvPr id="0" name=""/>
        <dsp:cNvSpPr/>
      </dsp:nvSpPr>
      <dsp:spPr>
        <a:xfrm>
          <a:off x="2877988" y="1388947"/>
          <a:ext cx="2106047" cy="6962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Business Layer</a:t>
          </a:r>
        </a:p>
      </dsp:txBody>
      <dsp:txXfrm>
        <a:off x="2877988" y="1388947"/>
        <a:ext cx="2106047" cy="696214"/>
      </dsp:txXfrm>
    </dsp:sp>
    <dsp:sp modelId="{935E1B8F-5009-4071-BC31-339F16DC1A6C}">
      <dsp:nvSpPr>
        <dsp:cNvPr id="0" name=""/>
        <dsp:cNvSpPr/>
      </dsp:nvSpPr>
      <dsp:spPr>
        <a:xfrm>
          <a:off x="2590800" y="3655123"/>
          <a:ext cx="2393235" cy="6962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Data Access Layer</a:t>
          </a:r>
        </a:p>
      </dsp:txBody>
      <dsp:txXfrm>
        <a:off x="2590800" y="3655123"/>
        <a:ext cx="2393235" cy="69621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5409E2-FEC5-4909-B4A6-5BFE82901DCC}">
      <dsp:nvSpPr>
        <dsp:cNvPr id="0" name=""/>
        <dsp:cNvSpPr/>
      </dsp:nvSpPr>
      <dsp:spPr>
        <a:xfrm rot="21060321">
          <a:off x="569251" y="865882"/>
          <a:ext cx="3756332" cy="2619573"/>
        </a:xfrm>
        <a:prstGeom prst="swooshArrow">
          <a:avLst>
            <a:gd name="adj1" fmla="val 16310"/>
            <a:gd name="adj2" fmla="val 313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FA1574-2BF3-4BC6-A466-38E39F7B318C}">
      <dsp:nvSpPr>
        <dsp:cNvPr id="0" name=""/>
        <dsp:cNvSpPr/>
      </dsp:nvSpPr>
      <dsp:spPr>
        <a:xfrm>
          <a:off x="2213666" y="1820252"/>
          <a:ext cx="94859" cy="94859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4162D4-2A18-4B48-989C-C6251FBB2B25}">
      <dsp:nvSpPr>
        <dsp:cNvPr id="0" name=""/>
        <dsp:cNvSpPr/>
      </dsp:nvSpPr>
      <dsp:spPr>
        <a:xfrm>
          <a:off x="0" y="3337880"/>
          <a:ext cx="2250491" cy="6962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Data Access Layer</a:t>
          </a:r>
        </a:p>
      </dsp:txBody>
      <dsp:txXfrm>
        <a:off x="0" y="3337880"/>
        <a:ext cx="2250491" cy="696214"/>
      </dsp:txXfrm>
    </dsp:sp>
    <dsp:sp modelId="{BF14A376-0DA8-4AE0-9F30-CC4F37070047}">
      <dsp:nvSpPr>
        <dsp:cNvPr id="0" name=""/>
        <dsp:cNvSpPr/>
      </dsp:nvSpPr>
      <dsp:spPr>
        <a:xfrm>
          <a:off x="2340565" y="1849785"/>
          <a:ext cx="2106047" cy="6962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Business Layer</a:t>
          </a:r>
        </a:p>
      </dsp:txBody>
      <dsp:txXfrm>
        <a:off x="2340565" y="1849785"/>
        <a:ext cx="2106047" cy="696214"/>
      </dsp:txXfrm>
    </dsp:sp>
    <dsp:sp modelId="{935E1B8F-5009-4071-BC31-339F16DC1A6C}">
      <dsp:nvSpPr>
        <dsp:cNvPr id="0" name=""/>
        <dsp:cNvSpPr/>
      </dsp:nvSpPr>
      <dsp:spPr>
        <a:xfrm>
          <a:off x="3241158" y="146810"/>
          <a:ext cx="1727389" cy="6962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Presentation Layer</a:t>
          </a:r>
        </a:p>
      </dsp:txBody>
      <dsp:txXfrm>
        <a:off x="3241158" y="146810"/>
        <a:ext cx="1727389" cy="69621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CF9EDC-9FA8-4CC3-AD40-3EBD11F6E091}">
      <dsp:nvSpPr>
        <dsp:cNvPr id="0" name=""/>
        <dsp:cNvSpPr/>
      </dsp:nvSpPr>
      <dsp:spPr>
        <a:xfrm>
          <a:off x="542967" y="109211"/>
          <a:ext cx="4095665" cy="4095665"/>
        </a:xfrm>
        <a:prstGeom prst="circularArrow">
          <a:avLst>
            <a:gd name="adj1" fmla="val 5544"/>
            <a:gd name="adj2" fmla="val 330680"/>
            <a:gd name="adj3" fmla="val 13848984"/>
            <a:gd name="adj4" fmla="val 17341659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5DA064-D13A-48A6-80D3-1F0AE38D9C5D}">
      <dsp:nvSpPr>
        <dsp:cNvPr id="0" name=""/>
        <dsp:cNvSpPr/>
      </dsp:nvSpPr>
      <dsp:spPr>
        <a:xfrm>
          <a:off x="1662261" y="131628"/>
          <a:ext cx="1857077" cy="92853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900" kern="1200" dirty="0"/>
            <a:t>Запустить</a:t>
          </a:r>
          <a:endParaRPr lang="en-US" sz="1900" kern="1200" dirty="0"/>
        </a:p>
      </dsp:txBody>
      <dsp:txXfrm>
        <a:off x="1707588" y="176955"/>
        <a:ext cx="1766423" cy="837884"/>
      </dsp:txXfrm>
    </dsp:sp>
    <dsp:sp modelId="{3F5DFF0B-0F9B-400E-A331-E812DFD55865}">
      <dsp:nvSpPr>
        <dsp:cNvPr id="0" name=""/>
        <dsp:cNvSpPr/>
      </dsp:nvSpPr>
      <dsp:spPr>
        <a:xfrm>
          <a:off x="3323331" y="1338466"/>
          <a:ext cx="1857077" cy="92853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900" kern="1200" dirty="0"/>
            <a:t>Найти страницу</a:t>
          </a:r>
          <a:endParaRPr lang="en-US" sz="1900" kern="1200" dirty="0"/>
        </a:p>
      </dsp:txBody>
      <dsp:txXfrm>
        <a:off x="3368658" y="1383793"/>
        <a:ext cx="1766423" cy="837884"/>
      </dsp:txXfrm>
    </dsp:sp>
    <dsp:sp modelId="{272F7416-B0CD-42D5-A4AC-15D570CADDEE}">
      <dsp:nvSpPr>
        <dsp:cNvPr id="0" name=""/>
        <dsp:cNvSpPr/>
      </dsp:nvSpPr>
      <dsp:spPr>
        <a:xfrm>
          <a:off x="2688859" y="3291171"/>
          <a:ext cx="1857077" cy="92853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900" kern="1200" dirty="0"/>
            <a:t>Воспроизвести кейс</a:t>
          </a:r>
          <a:endParaRPr lang="en-US" sz="1900" kern="1200" dirty="0"/>
        </a:p>
      </dsp:txBody>
      <dsp:txXfrm>
        <a:off x="2734186" y="3336498"/>
        <a:ext cx="1766423" cy="837884"/>
      </dsp:txXfrm>
    </dsp:sp>
    <dsp:sp modelId="{0884C9A7-036B-4113-9B9F-55A88DEB948A}">
      <dsp:nvSpPr>
        <dsp:cNvPr id="0" name=""/>
        <dsp:cNvSpPr/>
      </dsp:nvSpPr>
      <dsp:spPr>
        <a:xfrm>
          <a:off x="635663" y="3291171"/>
          <a:ext cx="1857077" cy="92853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900" kern="1200" dirty="0"/>
            <a:t>Получить результат</a:t>
          </a:r>
          <a:endParaRPr lang="en-US" sz="1900" kern="1200" dirty="0"/>
        </a:p>
      </dsp:txBody>
      <dsp:txXfrm>
        <a:off x="680990" y="3336498"/>
        <a:ext cx="1766423" cy="837884"/>
      </dsp:txXfrm>
    </dsp:sp>
    <dsp:sp modelId="{0CBE81F4-8881-4787-800F-D3675C85C9EB}">
      <dsp:nvSpPr>
        <dsp:cNvPr id="0" name=""/>
        <dsp:cNvSpPr/>
      </dsp:nvSpPr>
      <dsp:spPr>
        <a:xfrm>
          <a:off x="1191" y="1338466"/>
          <a:ext cx="1857077" cy="92853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900" kern="1200" dirty="0"/>
            <a:t>Анализ</a:t>
          </a:r>
          <a:endParaRPr lang="en-US" sz="1900" kern="1200" dirty="0"/>
        </a:p>
      </dsp:txBody>
      <dsp:txXfrm>
        <a:off x="46518" y="1383793"/>
        <a:ext cx="1766423" cy="837884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CF9EDC-9FA8-4CC3-AD40-3EBD11F6E091}">
      <dsp:nvSpPr>
        <dsp:cNvPr id="0" name=""/>
        <dsp:cNvSpPr/>
      </dsp:nvSpPr>
      <dsp:spPr>
        <a:xfrm>
          <a:off x="797463" y="204228"/>
          <a:ext cx="3586673" cy="3586673"/>
        </a:xfrm>
        <a:prstGeom prst="circularArrow">
          <a:avLst>
            <a:gd name="adj1" fmla="val 5689"/>
            <a:gd name="adj2" fmla="val 340510"/>
            <a:gd name="adj3" fmla="val 12536611"/>
            <a:gd name="adj4" fmla="val 18188333"/>
            <a:gd name="adj5" fmla="val 5908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5DA064-D13A-48A6-80D3-1F0AE38D9C5D}">
      <dsp:nvSpPr>
        <dsp:cNvPr id="0" name=""/>
        <dsp:cNvSpPr/>
      </dsp:nvSpPr>
      <dsp:spPr>
        <a:xfrm>
          <a:off x="1359916" y="382982"/>
          <a:ext cx="2461766" cy="123088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100" kern="1200" dirty="0"/>
            <a:t>Запустить тест</a:t>
          </a:r>
          <a:endParaRPr lang="en-US" sz="3100" kern="1200" dirty="0"/>
        </a:p>
      </dsp:txBody>
      <dsp:txXfrm>
        <a:off x="1420003" y="443069"/>
        <a:ext cx="2341592" cy="1110709"/>
      </dsp:txXfrm>
    </dsp:sp>
    <dsp:sp modelId="{0884C9A7-036B-4113-9B9F-55A88DEB948A}">
      <dsp:nvSpPr>
        <dsp:cNvPr id="0" name=""/>
        <dsp:cNvSpPr/>
      </dsp:nvSpPr>
      <dsp:spPr>
        <a:xfrm>
          <a:off x="2719282" y="2737472"/>
          <a:ext cx="2461766" cy="123088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100" kern="1200" dirty="0"/>
            <a:t>Получить результат</a:t>
          </a:r>
          <a:endParaRPr lang="en-US" sz="3100" kern="1200" dirty="0"/>
        </a:p>
      </dsp:txBody>
      <dsp:txXfrm>
        <a:off x="2779369" y="2797559"/>
        <a:ext cx="2341592" cy="1110709"/>
      </dsp:txXfrm>
    </dsp:sp>
    <dsp:sp modelId="{0CBE81F4-8881-4787-800F-D3675C85C9EB}">
      <dsp:nvSpPr>
        <dsp:cNvPr id="0" name=""/>
        <dsp:cNvSpPr/>
      </dsp:nvSpPr>
      <dsp:spPr>
        <a:xfrm>
          <a:off x="551" y="2737472"/>
          <a:ext cx="2461766" cy="123088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100" kern="1200" dirty="0"/>
            <a:t>Анализ</a:t>
          </a:r>
          <a:endParaRPr lang="en-US" sz="3100" kern="1200" dirty="0"/>
        </a:p>
      </dsp:txBody>
      <dsp:txXfrm>
        <a:off x="60638" y="2797559"/>
        <a:ext cx="2341592" cy="11107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E9A0F-13B8-475C-8955-C7D61A0A97FC}">
      <dsp:nvSpPr>
        <dsp:cNvPr id="0" name=""/>
        <dsp:cNvSpPr/>
      </dsp:nvSpPr>
      <dsp:spPr>
        <a:xfrm>
          <a:off x="2836336" y="3613"/>
          <a:ext cx="1345257" cy="1345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Test Last</a:t>
          </a:r>
        </a:p>
      </dsp:txBody>
      <dsp:txXfrm>
        <a:off x="3033344" y="200621"/>
        <a:ext cx="951241" cy="951241"/>
      </dsp:txXfrm>
    </dsp:sp>
    <dsp:sp modelId="{060EFFFB-9026-41C5-ADBA-C18BB39AFC5F}">
      <dsp:nvSpPr>
        <dsp:cNvPr id="0" name=""/>
        <dsp:cNvSpPr/>
      </dsp:nvSpPr>
      <dsp:spPr>
        <a:xfrm>
          <a:off x="3118840" y="1458106"/>
          <a:ext cx="780249" cy="780249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222262" y="1756473"/>
        <a:ext cx="573405" cy="183515"/>
      </dsp:txXfrm>
    </dsp:sp>
    <dsp:sp modelId="{7B390F76-D074-4844-B91C-7B067B2E804F}">
      <dsp:nvSpPr>
        <dsp:cNvPr id="0" name=""/>
        <dsp:cNvSpPr/>
      </dsp:nvSpPr>
      <dsp:spPr>
        <a:xfrm>
          <a:off x="2836336" y="2347590"/>
          <a:ext cx="1345257" cy="1345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Test First</a:t>
          </a:r>
        </a:p>
      </dsp:txBody>
      <dsp:txXfrm>
        <a:off x="3033344" y="2544598"/>
        <a:ext cx="951241" cy="951241"/>
      </dsp:txXfrm>
    </dsp:sp>
    <dsp:sp modelId="{E75FEBFE-0EB9-4C8C-A9D0-B9E94A639983}">
      <dsp:nvSpPr>
        <dsp:cNvPr id="0" name=""/>
        <dsp:cNvSpPr/>
      </dsp:nvSpPr>
      <dsp:spPr>
        <a:xfrm>
          <a:off x="3118840" y="3802082"/>
          <a:ext cx="780249" cy="780249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222262" y="4100449"/>
        <a:ext cx="573405" cy="183515"/>
      </dsp:txXfrm>
    </dsp:sp>
    <dsp:sp modelId="{3B9568FD-5C68-4AF2-B411-CB5D62AEDF1B}">
      <dsp:nvSpPr>
        <dsp:cNvPr id="0" name=""/>
        <dsp:cNvSpPr/>
      </dsp:nvSpPr>
      <dsp:spPr>
        <a:xfrm>
          <a:off x="2836336" y="4691566"/>
          <a:ext cx="1345257" cy="13452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TDD</a:t>
          </a:r>
        </a:p>
      </dsp:txBody>
      <dsp:txXfrm>
        <a:off x="3033344" y="4888574"/>
        <a:ext cx="951241" cy="951241"/>
      </dsp:txXfrm>
    </dsp:sp>
    <dsp:sp modelId="{DE4C0F22-9C55-4959-A174-14FD9EDE3CD4}">
      <dsp:nvSpPr>
        <dsp:cNvPr id="0" name=""/>
        <dsp:cNvSpPr/>
      </dsp:nvSpPr>
      <dsp:spPr>
        <a:xfrm>
          <a:off x="4383382" y="2770001"/>
          <a:ext cx="427791" cy="50043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4383382" y="2870088"/>
        <a:ext cx="299454" cy="300261"/>
      </dsp:txXfrm>
    </dsp:sp>
    <dsp:sp modelId="{514B8A7A-AEB4-4835-B68B-65F0924FC37F}">
      <dsp:nvSpPr>
        <dsp:cNvPr id="0" name=""/>
        <dsp:cNvSpPr/>
      </dsp:nvSpPr>
      <dsp:spPr>
        <a:xfrm>
          <a:off x="4988748" y="1674961"/>
          <a:ext cx="2690514" cy="26905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600" kern="1200" dirty="0"/>
            <a:t>LOVE!</a:t>
          </a:r>
        </a:p>
      </dsp:txBody>
      <dsp:txXfrm>
        <a:off x="5382765" y="2068978"/>
        <a:ext cx="1902480" cy="19024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782C69-41F2-492D-B320-A63408CF7CDC}">
      <dsp:nvSpPr>
        <dsp:cNvPr id="0" name=""/>
        <dsp:cNvSpPr/>
      </dsp:nvSpPr>
      <dsp:spPr>
        <a:xfrm>
          <a:off x="800340" y="10026"/>
          <a:ext cx="8914918" cy="1298351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254000" bIns="206113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Пишем Код</a:t>
          </a:r>
        </a:p>
      </dsp:txBody>
      <dsp:txXfrm>
        <a:off x="800340" y="334614"/>
        <a:ext cx="8590330" cy="649175"/>
      </dsp:txXfrm>
    </dsp:sp>
    <dsp:sp modelId="{3D66B372-DF8C-4B23-AC1B-41EB20E97DEA}">
      <dsp:nvSpPr>
        <dsp:cNvPr id="0" name=""/>
        <dsp:cNvSpPr/>
      </dsp:nvSpPr>
      <dsp:spPr>
        <a:xfrm>
          <a:off x="800340" y="1011243"/>
          <a:ext cx="2745795" cy="250110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Модуль 1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Модуль 2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Модуль 3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…</a:t>
          </a:r>
        </a:p>
      </dsp:txBody>
      <dsp:txXfrm>
        <a:off x="800340" y="1011243"/>
        <a:ext cx="2745795" cy="2501103"/>
      </dsp:txXfrm>
    </dsp:sp>
    <dsp:sp modelId="{C86169C1-84AD-4438-95AD-C39895104F52}">
      <dsp:nvSpPr>
        <dsp:cNvPr id="0" name=""/>
        <dsp:cNvSpPr/>
      </dsp:nvSpPr>
      <dsp:spPr>
        <a:xfrm>
          <a:off x="3546135" y="442810"/>
          <a:ext cx="6169123" cy="1298351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254000" bIns="206113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Smoke Testing</a:t>
          </a:r>
          <a:endParaRPr lang="ru-RU" sz="2400" kern="1200" dirty="0"/>
        </a:p>
      </dsp:txBody>
      <dsp:txXfrm>
        <a:off x="3546135" y="767398"/>
        <a:ext cx="5844535" cy="649175"/>
      </dsp:txXfrm>
    </dsp:sp>
    <dsp:sp modelId="{8A526CE4-6786-4A18-ACB6-643D9EF9791A}">
      <dsp:nvSpPr>
        <dsp:cNvPr id="0" name=""/>
        <dsp:cNvSpPr/>
      </dsp:nvSpPr>
      <dsp:spPr>
        <a:xfrm>
          <a:off x="3546135" y="1444027"/>
          <a:ext cx="2745795" cy="250110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Кейс 1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Кейс 2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Кейс 3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…</a:t>
          </a:r>
        </a:p>
      </dsp:txBody>
      <dsp:txXfrm>
        <a:off x="3546135" y="1444027"/>
        <a:ext cx="2745795" cy="2501103"/>
      </dsp:txXfrm>
    </dsp:sp>
    <dsp:sp modelId="{E5B1DB96-AF48-4814-AA0B-1C068D6123D9}">
      <dsp:nvSpPr>
        <dsp:cNvPr id="0" name=""/>
        <dsp:cNvSpPr/>
      </dsp:nvSpPr>
      <dsp:spPr>
        <a:xfrm>
          <a:off x="6291930" y="875594"/>
          <a:ext cx="3423328" cy="1298351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254000" bIns="206113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Пишем тесты</a:t>
          </a:r>
        </a:p>
      </dsp:txBody>
      <dsp:txXfrm>
        <a:off x="6291930" y="1200182"/>
        <a:ext cx="3098740" cy="649175"/>
      </dsp:txXfrm>
    </dsp:sp>
    <dsp:sp modelId="{519CB772-F8CD-4280-8D35-9DED9EE2846D}">
      <dsp:nvSpPr>
        <dsp:cNvPr id="0" name=""/>
        <dsp:cNvSpPr/>
      </dsp:nvSpPr>
      <dsp:spPr>
        <a:xfrm>
          <a:off x="6291930" y="1876811"/>
          <a:ext cx="2745795" cy="246450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1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2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3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4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…</a:t>
          </a:r>
        </a:p>
      </dsp:txBody>
      <dsp:txXfrm>
        <a:off x="6291930" y="1876811"/>
        <a:ext cx="2745795" cy="24645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B170B8-47EA-4F0E-B887-670241B254B0}">
      <dsp:nvSpPr>
        <dsp:cNvPr id="0" name=""/>
        <dsp:cNvSpPr/>
      </dsp:nvSpPr>
      <dsp:spPr>
        <a:xfrm>
          <a:off x="0" y="47056"/>
          <a:ext cx="10515600" cy="839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Feature #1</a:t>
          </a:r>
          <a:endParaRPr lang="ru-RU" sz="3500" kern="1200" dirty="0"/>
        </a:p>
      </dsp:txBody>
      <dsp:txXfrm>
        <a:off x="40980" y="88036"/>
        <a:ext cx="10433640" cy="757514"/>
      </dsp:txXfrm>
    </dsp:sp>
    <dsp:sp modelId="{C9F66182-C400-41C5-B9AB-DF56C41B7571}">
      <dsp:nvSpPr>
        <dsp:cNvPr id="0" name=""/>
        <dsp:cNvSpPr/>
      </dsp:nvSpPr>
      <dsp:spPr>
        <a:xfrm>
          <a:off x="0" y="886531"/>
          <a:ext cx="10515600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 dirty="0"/>
            <a:t>1 Story Point</a:t>
          </a:r>
          <a:endParaRPr lang="ru-RU" sz="2700" kern="1200" dirty="0"/>
        </a:p>
      </dsp:txBody>
      <dsp:txXfrm>
        <a:off x="0" y="886531"/>
        <a:ext cx="10515600" cy="579600"/>
      </dsp:txXfrm>
    </dsp:sp>
    <dsp:sp modelId="{C4960056-2A01-4E03-AAF1-7DAC0DB350BA}">
      <dsp:nvSpPr>
        <dsp:cNvPr id="0" name=""/>
        <dsp:cNvSpPr/>
      </dsp:nvSpPr>
      <dsp:spPr>
        <a:xfrm>
          <a:off x="0" y="1466131"/>
          <a:ext cx="10515600" cy="839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Feature #2</a:t>
          </a:r>
          <a:endParaRPr lang="ru-RU" sz="3500" kern="1200" dirty="0"/>
        </a:p>
      </dsp:txBody>
      <dsp:txXfrm>
        <a:off x="40980" y="1507111"/>
        <a:ext cx="10433640" cy="757514"/>
      </dsp:txXfrm>
    </dsp:sp>
    <dsp:sp modelId="{8DCC09E4-2783-453F-8B65-52F1AC50F234}">
      <dsp:nvSpPr>
        <dsp:cNvPr id="0" name=""/>
        <dsp:cNvSpPr/>
      </dsp:nvSpPr>
      <dsp:spPr>
        <a:xfrm>
          <a:off x="0" y="2305606"/>
          <a:ext cx="10515600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 dirty="0"/>
            <a:t>2 Story Points</a:t>
          </a:r>
          <a:endParaRPr lang="ru-RU" sz="2700" kern="1200" dirty="0"/>
        </a:p>
      </dsp:txBody>
      <dsp:txXfrm>
        <a:off x="0" y="2305606"/>
        <a:ext cx="10515600" cy="579600"/>
      </dsp:txXfrm>
    </dsp:sp>
    <dsp:sp modelId="{82B43344-2D5D-464B-BEE9-DCB78E97B175}">
      <dsp:nvSpPr>
        <dsp:cNvPr id="0" name=""/>
        <dsp:cNvSpPr/>
      </dsp:nvSpPr>
      <dsp:spPr>
        <a:xfrm>
          <a:off x="0" y="2885206"/>
          <a:ext cx="10515600" cy="839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500" kern="1200" dirty="0"/>
            <a:t>Написать на все это тесты</a:t>
          </a:r>
        </a:p>
      </dsp:txBody>
      <dsp:txXfrm>
        <a:off x="40980" y="2926186"/>
        <a:ext cx="10433640" cy="757514"/>
      </dsp:txXfrm>
    </dsp:sp>
    <dsp:sp modelId="{44FAAFDA-D732-483A-AAA9-433DE787DE60}">
      <dsp:nvSpPr>
        <dsp:cNvPr id="0" name=""/>
        <dsp:cNvSpPr/>
      </dsp:nvSpPr>
      <dsp:spPr>
        <a:xfrm>
          <a:off x="0" y="3724681"/>
          <a:ext cx="10515600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 dirty="0"/>
            <a:t>2 Story Points</a:t>
          </a:r>
          <a:endParaRPr lang="ru-RU" sz="2700" kern="1200" dirty="0"/>
        </a:p>
      </dsp:txBody>
      <dsp:txXfrm>
        <a:off x="0" y="3724681"/>
        <a:ext cx="10515600" cy="5796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02CB1F-D25F-4C7C-868D-EE5413AC6FEE}">
      <dsp:nvSpPr>
        <dsp:cNvPr id="0" name=""/>
        <dsp:cNvSpPr/>
      </dsp:nvSpPr>
      <dsp:spPr>
        <a:xfrm>
          <a:off x="1153096" y="1743234"/>
          <a:ext cx="2160370" cy="144096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77800" rIns="177800" bIns="1778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Feature #1</a:t>
          </a:r>
          <a:endParaRPr lang="ru-RU" sz="2500" kern="1200" dirty="0"/>
        </a:p>
      </dsp:txBody>
      <dsp:txXfrm>
        <a:off x="1498755" y="1743234"/>
        <a:ext cx="1814711" cy="1440967"/>
      </dsp:txXfrm>
    </dsp:sp>
    <dsp:sp modelId="{C888C545-9858-4395-96D6-60DDE3780F5B}">
      <dsp:nvSpPr>
        <dsp:cNvPr id="0" name=""/>
        <dsp:cNvSpPr/>
      </dsp:nvSpPr>
      <dsp:spPr>
        <a:xfrm>
          <a:off x="898" y="1167136"/>
          <a:ext cx="1440246" cy="14402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Senior</a:t>
          </a:r>
          <a:endParaRPr lang="ru-RU" sz="3000" kern="1200" dirty="0"/>
        </a:p>
      </dsp:txBody>
      <dsp:txXfrm>
        <a:off x="211817" y="1378055"/>
        <a:ext cx="1018408" cy="1018408"/>
      </dsp:txXfrm>
    </dsp:sp>
    <dsp:sp modelId="{0D757B8A-7A13-4309-B9B5-436E475B0136}">
      <dsp:nvSpPr>
        <dsp:cNvPr id="0" name=""/>
        <dsp:cNvSpPr/>
      </dsp:nvSpPr>
      <dsp:spPr>
        <a:xfrm>
          <a:off x="4753713" y="1743234"/>
          <a:ext cx="2160370" cy="144096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77800" rIns="177800" bIns="1778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Feature #2</a:t>
          </a:r>
          <a:endParaRPr lang="ru-RU" sz="2500" kern="1200" dirty="0"/>
        </a:p>
      </dsp:txBody>
      <dsp:txXfrm>
        <a:off x="5099372" y="1743234"/>
        <a:ext cx="1814711" cy="1440967"/>
      </dsp:txXfrm>
    </dsp:sp>
    <dsp:sp modelId="{4D496C03-3E40-4285-B879-B98A4C8FE01F}">
      <dsp:nvSpPr>
        <dsp:cNvPr id="0" name=""/>
        <dsp:cNvSpPr/>
      </dsp:nvSpPr>
      <dsp:spPr>
        <a:xfrm>
          <a:off x="3601515" y="1167136"/>
          <a:ext cx="1440246" cy="14402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Senior</a:t>
          </a:r>
          <a:endParaRPr lang="ru-RU" sz="3000" kern="1200" dirty="0"/>
        </a:p>
      </dsp:txBody>
      <dsp:txXfrm>
        <a:off x="3812434" y="1378055"/>
        <a:ext cx="1018408" cy="1018408"/>
      </dsp:txXfrm>
    </dsp:sp>
    <dsp:sp modelId="{B297C5D4-EDAE-4EBC-8005-7493F284F160}">
      <dsp:nvSpPr>
        <dsp:cNvPr id="0" name=""/>
        <dsp:cNvSpPr/>
      </dsp:nvSpPr>
      <dsp:spPr>
        <a:xfrm>
          <a:off x="8354330" y="1743234"/>
          <a:ext cx="2160370" cy="144096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77800" rIns="177800" bIns="1778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500" kern="1200" dirty="0"/>
            <a:t>Написать на все это тесты</a:t>
          </a:r>
        </a:p>
      </dsp:txBody>
      <dsp:txXfrm>
        <a:off x="8699990" y="1743234"/>
        <a:ext cx="1814711" cy="1440967"/>
      </dsp:txXfrm>
    </dsp:sp>
    <dsp:sp modelId="{A7F6AC1D-1871-4EAF-88BD-D8E2D79AC158}">
      <dsp:nvSpPr>
        <dsp:cNvPr id="0" name=""/>
        <dsp:cNvSpPr/>
      </dsp:nvSpPr>
      <dsp:spPr>
        <a:xfrm>
          <a:off x="7202133" y="1167136"/>
          <a:ext cx="1440246" cy="14402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Junior</a:t>
          </a:r>
          <a:endParaRPr lang="ru-RU" sz="3000" kern="1200" dirty="0"/>
        </a:p>
      </dsp:txBody>
      <dsp:txXfrm>
        <a:off x="7413052" y="1378055"/>
        <a:ext cx="1018408" cy="101840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1BD9B3-1453-4637-847B-8FF2C142C935}">
      <dsp:nvSpPr>
        <dsp:cNvPr id="0" name=""/>
        <dsp:cNvSpPr/>
      </dsp:nvSpPr>
      <dsp:spPr>
        <a:xfrm>
          <a:off x="3053930" y="2001994"/>
          <a:ext cx="760857" cy="4962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6211"/>
              </a:lnTo>
              <a:lnTo>
                <a:pt x="760857" y="49621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06D134-1C58-4B14-B0F1-98708B3A3983}">
      <dsp:nvSpPr>
        <dsp:cNvPr id="0" name=""/>
        <dsp:cNvSpPr/>
      </dsp:nvSpPr>
      <dsp:spPr>
        <a:xfrm>
          <a:off x="2053237" y="827627"/>
          <a:ext cx="686426" cy="4962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6211"/>
              </a:lnTo>
              <a:lnTo>
                <a:pt x="686426" y="49621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60867D-3305-4CF5-A90C-690718CAAEBC}">
      <dsp:nvSpPr>
        <dsp:cNvPr id="0" name=""/>
        <dsp:cNvSpPr/>
      </dsp:nvSpPr>
      <dsp:spPr>
        <a:xfrm>
          <a:off x="1366811" y="827627"/>
          <a:ext cx="686426" cy="496211"/>
        </a:xfrm>
        <a:custGeom>
          <a:avLst/>
          <a:gdLst/>
          <a:ahLst/>
          <a:cxnLst/>
          <a:rect l="0" t="0" r="0" b="0"/>
          <a:pathLst>
            <a:path>
              <a:moveTo>
                <a:pt x="686426" y="0"/>
              </a:moveTo>
              <a:lnTo>
                <a:pt x="686426" y="496211"/>
              </a:lnTo>
              <a:lnTo>
                <a:pt x="0" y="49621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1CF9BA-2645-4A1C-8EA4-C93AEF7A1392}">
      <dsp:nvSpPr>
        <dsp:cNvPr id="0" name=""/>
        <dsp:cNvSpPr/>
      </dsp:nvSpPr>
      <dsp:spPr>
        <a:xfrm>
          <a:off x="2007517" y="827627"/>
          <a:ext cx="91440" cy="269608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9608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501133-8E56-4E87-B4D2-815DF910DD57}">
      <dsp:nvSpPr>
        <dsp:cNvPr id="0" name=""/>
        <dsp:cNvSpPr/>
      </dsp:nvSpPr>
      <dsp:spPr>
        <a:xfrm>
          <a:off x="1639727" y="608"/>
          <a:ext cx="827019" cy="827019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8D18A8-1E56-4BA6-A7D0-B280D82FE8FB}">
      <dsp:nvSpPr>
        <dsp:cNvPr id="0" name=""/>
        <dsp:cNvSpPr/>
      </dsp:nvSpPr>
      <dsp:spPr>
        <a:xfrm>
          <a:off x="1639727" y="608"/>
          <a:ext cx="827019" cy="827019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9E93C7-6CB0-40F3-8614-1421C65B0A91}">
      <dsp:nvSpPr>
        <dsp:cNvPr id="0" name=""/>
        <dsp:cNvSpPr/>
      </dsp:nvSpPr>
      <dsp:spPr>
        <a:xfrm>
          <a:off x="1226218" y="149471"/>
          <a:ext cx="1654038" cy="52929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public void …</a:t>
          </a:r>
          <a:endParaRPr lang="ru-RU" sz="2400" kern="1200" dirty="0"/>
        </a:p>
      </dsp:txBody>
      <dsp:txXfrm>
        <a:off x="1226218" y="149471"/>
        <a:ext cx="1654038" cy="529292"/>
      </dsp:txXfrm>
    </dsp:sp>
    <dsp:sp modelId="{5C866B94-FF5E-4436-8D30-66F6D7D574C5}">
      <dsp:nvSpPr>
        <dsp:cNvPr id="0" name=""/>
        <dsp:cNvSpPr/>
      </dsp:nvSpPr>
      <dsp:spPr>
        <a:xfrm>
          <a:off x="1639727" y="3523710"/>
          <a:ext cx="827019" cy="827019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3A2BB4-2EFA-470F-8231-88CA0742F018}">
      <dsp:nvSpPr>
        <dsp:cNvPr id="0" name=""/>
        <dsp:cNvSpPr/>
      </dsp:nvSpPr>
      <dsp:spPr>
        <a:xfrm>
          <a:off x="1639727" y="3523710"/>
          <a:ext cx="827019" cy="827019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357566-F513-4467-82F1-461B978B0EB0}">
      <dsp:nvSpPr>
        <dsp:cNvPr id="0" name=""/>
        <dsp:cNvSpPr/>
      </dsp:nvSpPr>
      <dsp:spPr>
        <a:xfrm>
          <a:off x="1226218" y="3672573"/>
          <a:ext cx="1654038" cy="52929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method(a)</a:t>
          </a:r>
          <a:endParaRPr lang="ru-RU" sz="2400" kern="1200" dirty="0"/>
        </a:p>
      </dsp:txBody>
      <dsp:txXfrm>
        <a:off x="1226218" y="3672573"/>
        <a:ext cx="1654038" cy="529292"/>
      </dsp:txXfrm>
    </dsp:sp>
    <dsp:sp modelId="{A377395C-0F0D-4309-BBA9-F52E98F29F40}">
      <dsp:nvSpPr>
        <dsp:cNvPr id="0" name=""/>
        <dsp:cNvSpPr/>
      </dsp:nvSpPr>
      <dsp:spPr>
        <a:xfrm>
          <a:off x="639034" y="1174975"/>
          <a:ext cx="827019" cy="827019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EE55A9-5BD3-4FC3-B216-DA54283EABCF}">
      <dsp:nvSpPr>
        <dsp:cNvPr id="0" name=""/>
        <dsp:cNvSpPr/>
      </dsp:nvSpPr>
      <dsp:spPr>
        <a:xfrm>
          <a:off x="639034" y="1174975"/>
          <a:ext cx="827019" cy="827019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16DA8F-91A8-4083-969B-FD6C8A22A605}">
      <dsp:nvSpPr>
        <dsp:cNvPr id="0" name=""/>
        <dsp:cNvSpPr/>
      </dsp:nvSpPr>
      <dsp:spPr>
        <a:xfrm>
          <a:off x="225524" y="1323839"/>
          <a:ext cx="1654038" cy="52929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var a = …;</a:t>
          </a:r>
          <a:endParaRPr lang="ru-RU" sz="2400" kern="1200" dirty="0"/>
        </a:p>
      </dsp:txBody>
      <dsp:txXfrm>
        <a:off x="225524" y="1323839"/>
        <a:ext cx="1654038" cy="529292"/>
      </dsp:txXfrm>
    </dsp:sp>
    <dsp:sp modelId="{D72EE0B4-2070-4128-9153-4D517948B78E}">
      <dsp:nvSpPr>
        <dsp:cNvPr id="0" name=""/>
        <dsp:cNvSpPr/>
      </dsp:nvSpPr>
      <dsp:spPr>
        <a:xfrm>
          <a:off x="2640421" y="1174975"/>
          <a:ext cx="827019" cy="827019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BCA7AC-0654-4F26-958D-9EED76882405}">
      <dsp:nvSpPr>
        <dsp:cNvPr id="0" name=""/>
        <dsp:cNvSpPr/>
      </dsp:nvSpPr>
      <dsp:spPr>
        <a:xfrm>
          <a:off x="2640421" y="1174975"/>
          <a:ext cx="827019" cy="827019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9FB78A-B846-438D-8A96-C310018FC75C}">
      <dsp:nvSpPr>
        <dsp:cNvPr id="0" name=""/>
        <dsp:cNvSpPr/>
      </dsp:nvSpPr>
      <dsp:spPr>
        <a:xfrm>
          <a:off x="2226911" y="1323839"/>
          <a:ext cx="1654038" cy="52929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If(…)</a:t>
          </a:r>
          <a:endParaRPr lang="ru-RU" sz="2400" kern="1200" dirty="0"/>
        </a:p>
      </dsp:txBody>
      <dsp:txXfrm>
        <a:off x="2226911" y="1323839"/>
        <a:ext cx="1654038" cy="529292"/>
      </dsp:txXfrm>
    </dsp:sp>
    <dsp:sp modelId="{1F41333A-DD5B-4B06-BBD2-4834C5012467}">
      <dsp:nvSpPr>
        <dsp:cNvPr id="0" name=""/>
        <dsp:cNvSpPr/>
      </dsp:nvSpPr>
      <dsp:spPr>
        <a:xfrm>
          <a:off x="3715546" y="2349343"/>
          <a:ext cx="827019" cy="827019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9AA137-071F-4966-B3C6-34194F8740D4}">
      <dsp:nvSpPr>
        <dsp:cNvPr id="0" name=""/>
        <dsp:cNvSpPr/>
      </dsp:nvSpPr>
      <dsp:spPr>
        <a:xfrm>
          <a:off x="3715546" y="2349343"/>
          <a:ext cx="827019" cy="827019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8CE38D-5629-4229-92B4-20095042849F}">
      <dsp:nvSpPr>
        <dsp:cNvPr id="0" name=""/>
        <dsp:cNvSpPr/>
      </dsp:nvSpPr>
      <dsp:spPr>
        <a:xfrm>
          <a:off x="3302036" y="2498206"/>
          <a:ext cx="1654038" cy="52929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 = …</a:t>
          </a:r>
          <a:endParaRPr lang="ru-RU" sz="2400" kern="1200" dirty="0"/>
        </a:p>
      </dsp:txBody>
      <dsp:txXfrm>
        <a:off x="3302036" y="2498206"/>
        <a:ext cx="1654038" cy="52929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F66434-F75E-454C-A5B6-ECC8CCBF29BF}">
      <dsp:nvSpPr>
        <dsp:cNvPr id="0" name=""/>
        <dsp:cNvSpPr/>
      </dsp:nvSpPr>
      <dsp:spPr>
        <a:xfrm>
          <a:off x="800340" y="10026"/>
          <a:ext cx="8914918" cy="1298351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254000" bIns="206113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Пишем тесты</a:t>
          </a:r>
        </a:p>
      </dsp:txBody>
      <dsp:txXfrm>
        <a:off x="800340" y="334614"/>
        <a:ext cx="8590330" cy="649175"/>
      </dsp:txXfrm>
    </dsp:sp>
    <dsp:sp modelId="{FABEABCE-5B08-4DEA-8437-3738F3795E04}">
      <dsp:nvSpPr>
        <dsp:cNvPr id="0" name=""/>
        <dsp:cNvSpPr/>
      </dsp:nvSpPr>
      <dsp:spPr>
        <a:xfrm>
          <a:off x="800340" y="1011243"/>
          <a:ext cx="2745795" cy="250110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1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2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3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4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…</a:t>
          </a:r>
        </a:p>
      </dsp:txBody>
      <dsp:txXfrm>
        <a:off x="800340" y="1011243"/>
        <a:ext cx="2745795" cy="2501103"/>
      </dsp:txXfrm>
    </dsp:sp>
    <dsp:sp modelId="{66A18AA0-CF13-4B28-9C01-C67B7B9CB41B}">
      <dsp:nvSpPr>
        <dsp:cNvPr id="0" name=""/>
        <dsp:cNvSpPr/>
      </dsp:nvSpPr>
      <dsp:spPr>
        <a:xfrm>
          <a:off x="3546135" y="442810"/>
          <a:ext cx="6169123" cy="1298351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254000" bIns="206113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Пишем Код</a:t>
          </a:r>
        </a:p>
      </dsp:txBody>
      <dsp:txXfrm>
        <a:off x="3546135" y="767398"/>
        <a:ext cx="5844535" cy="649175"/>
      </dsp:txXfrm>
    </dsp:sp>
    <dsp:sp modelId="{0AC5B230-DC9E-4848-9046-44DDB3D24174}">
      <dsp:nvSpPr>
        <dsp:cNvPr id="0" name=""/>
        <dsp:cNvSpPr/>
      </dsp:nvSpPr>
      <dsp:spPr>
        <a:xfrm>
          <a:off x="3546135" y="1444027"/>
          <a:ext cx="2745795" cy="250110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Модуль 1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Модуль 2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Модуль 3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…</a:t>
          </a:r>
        </a:p>
      </dsp:txBody>
      <dsp:txXfrm>
        <a:off x="3546135" y="1444027"/>
        <a:ext cx="2745795" cy="2501103"/>
      </dsp:txXfrm>
    </dsp:sp>
    <dsp:sp modelId="{0C805CA7-5B45-4C66-BB6A-4458F45FCCA5}">
      <dsp:nvSpPr>
        <dsp:cNvPr id="0" name=""/>
        <dsp:cNvSpPr/>
      </dsp:nvSpPr>
      <dsp:spPr>
        <a:xfrm>
          <a:off x="6291930" y="875594"/>
          <a:ext cx="3423328" cy="1298351"/>
        </a:xfrm>
        <a:prstGeom prst="rightArrow">
          <a:avLst>
            <a:gd name="adj1" fmla="val 50000"/>
            <a:gd name="adj2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254000" bIns="206113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Smoke Testing</a:t>
          </a:r>
          <a:endParaRPr lang="ru-RU" sz="2400" kern="1200" dirty="0"/>
        </a:p>
      </dsp:txBody>
      <dsp:txXfrm>
        <a:off x="6291930" y="1200182"/>
        <a:ext cx="3098740" cy="649175"/>
      </dsp:txXfrm>
    </dsp:sp>
    <dsp:sp modelId="{4DB397B1-E4BE-4704-A4C9-29049D5D1AF7}">
      <dsp:nvSpPr>
        <dsp:cNvPr id="0" name=""/>
        <dsp:cNvSpPr/>
      </dsp:nvSpPr>
      <dsp:spPr>
        <a:xfrm>
          <a:off x="6291930" y="1876811"/>
          <a:ext cx="2745795" cy="246450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Кейс 1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Кейс 2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Тест Кейс 3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…</a:t>
          </a:r>
        </a:p>
      </dsp:txBody>
      <dsp:txXfrm>
        <a:off x="6291930" y="1876811"/>
        <a:ext cx="2745795" cy="24645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A27BD1-64BD-47E3-98C2-0814EE590996}">
      <dsp:nvSpPr>
        <dsp:cNvPr id="0" name=""/>
        <dsp:cNvSpPr/>
      </dsp:nvSpPr>
      <dsp:spPr>
        <a:xfrm>
          <a:off x="662353" y="123857"/>
          <a:ext cx="3856892" cy="3856892"/>
        </a:xfrm>
        <a:prstGeom prst="circularArrow">
          <a:avLst>
            <a:gd name="adj1" fmla="val 4668"/>
            <a:gd name="adj2" fmla="val 272909"/>
            <a:gd name="adj3" fmla="val 13067504"/>
            <a:gd name="adj4" fmla="val 17872021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055B76-52BE-4C53-971A-FA1E221B3264}">
      <dsp:nvSpPr>
        <dsp:cNvPr id="0" name=""/>
        <dsp:cNvSpPr/>
      </dsp:nvSpPr>
      <dsp:spPr>
        <a:xfrm>
          <a:off x="1385217" y="187997"/>
          <a:ext cx="2411164" cy="120558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Маленький кусок требований</a:t>
          </a:r>
        </a:p>
      </dsp:txBody>
      <dsp:txXfrm>
        <a:off x="1444069" y="246849"/>
        <a:ext cx="2293460" cy="1087878"/>
      </dsp:txXfrm>
    </dsp:sp>
    <dsp:sp modelId="{AD218A45-B927-4D8B-8EB5-30E44C6AE23D}">
      <dsp:nvSpPr>
        <dsp:cNvPr id="0" name=""/>
        <dsp:cNvSpPr/>
      </dsp:nvSpPr>
      <dsp:spPr>
        <a:xfrm>
          <a:off x="2770098" y="1572877"/>
          <a:ext cx="2411164" cy="1205582"/>
        </a:xfrm>
        <a:prstGeom prst="round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Пишем только на него тест</a:t>
          </a:r>
        </a:p>
      </dsp:txBody>
      <dsp:txXfrm>
        <a:off x="2828950" y="1631729"/>
        <a:ext cx="2293460" cy="1087878"/>
      </dsp:txXfrm>
    </dsp:sp>
    <dsp:sp modelId="{D58D4E7F-EEF9-4D47-8B98-16BE12CBA4DB}">
      <dsp:nvSpPr>
        <dsp:cNvPr id="0" name=""/>
        <dsp:cNvSpPr/>
      </dsp:nvSpPr>
      <dsp:spPr>
        <a:xfrm>
          <a:off x="1385217" y="2957758"/>
          <a:ext cx="2411164" cy="1205582"/>
        </a:xfrm>
        <a:prstGeom prst="roundRect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Быстро пишем реализацию</a:t>
          </a:r>
        </a:p>
      </dsp:txBody>
      <dsp:txXfrm>
        <a:off x="1444069" y="3016610"/>
        <a:ext cx="2293460" cy="1087878"/>
      </dsp:txXfrm>
    </dsp:sp>
    <dsp:sp modelId="{44D046F6-5A4C-465B-888D-09626B3B654A}">
      <dsp:nvSpPr>
        <dsp:cNvPr id="0" name=""/>
        <dsp:cNvSpPr/>
      </dsp:nvSpPr>
      <dsp:spPr>
        <a:xfrm>
          <a:off x="337" y="1572877"/>
          <a:ext cx="2411164" cy="1205582"/>
        </a:xfrm>
        <a:prstGeom prst="roundRect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Рефакторинг</a:t>
          </a:r>
        </a:p>
      </dsp:txBody>
      <dsp:txXfrm>
        <a:off x="59189" y="1631729"/>
        <a:ext cx="2293460" cy="108787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A27BD1-64BD-47E3-98C2-0814EE590996}">
      <dsp:nvSpPr>
        <dsp:cNvPr id="0" name=""/>
        <dsp:cNvSpPr/>
      </dsp:nvSpPr>
      <dsp:spPr>
        <a:xfrm>
          <a:off x="662353" y="123857"/>
          <a:ext cx="3856892" cy="3856892"/>
        </a:xfrm>
        <a:prstGeom prst="circularArrow">
          <a:avLst>
            <a:gd name="adj1" fmla="val 4668"/>
            <a:gd name="adj2" fmla="val 272909"/>
            <a:gd name="adj3" fmla="val 13067504"/>
            <a:gd name="adj4" fmla="val 17872021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055B76-52BE-4C53-971A-FA1E221B3264}">
      <dsp:nvSpPr>
        <dsp:cNvPr id="0" name=""/>
        <dsp:cNvSpPr/>
      </dsp:nvSpPr>
      <dsp:spPr>
        <a:xfrm>
          <a:off x="1385217" y="187997"/>
          <a:ext cx="2411164" cy="120558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Маленький кусок требований</a:t>
          </a:r>
        </a:p>
      </dsp:txBody>
      <dsp:txXfrm>
        <a:off x="1444069" y="246849"/>
        <a:ext cx="2293460" cy="1087878"/>
      </dsp:txXfrm>
    </dsp:sp>
    <dsp:sp modelId="{AD218A45-B927-4D8B-8EB5-30E44C6AE23D}">
      <dsp:nvSpPr>
        <dsp:cNvPr id="0" name=""/>
        <dsp:cNvSpPr/>
      </dsp:nvSpPr>
      <dsp:spPr>
        <a:xfrm>
          <a:off x="2770098" y="1572877"/>
          <a:ext cx="2411164" cy="1205582"/>
        </a:xfrm>
        <a:prstGeom prst="round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Пишем только на него тест</a:t>
          </a:r>
        </a:p>
      </dsp:txBody>
      <dsp:txXfrm>
        <a:off x="2828950" y="1631729"/>
        <a:ext cx="2293460" cy="1087878"/>
      </dsp:txXfrm>
    </dsp:sp>
    <dsp:sp modelId="{D58D4E7F-EEF9-4D47-8B98-16BE12CBA4DB}">
      <dsp:nvSpPr>
        <dsp:cNvPr id="0" name=""/>
        <dsp:cNvSpPr/>
      </dsp:nvSpPr>
      <dsp:spPr>
        <a:xfrm>
          <a:off x="1385217" y="2957758"/>
          <a:ext cx="2411164" cy="1205582"/>
        </a:xfrm>
        <a:prstGeom prst="roundRect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Быстро пишем реализацию</a:t>
          </a:r>
        </a:p>
      </dsp:txBody>
      <dsp:txXfrm>
        <a:off x="1444069" y="3016610"/>
        <a:ext cx="2293460" cy="1087878"/>
      </dsp:txXfrm>
    </dsp:sp>
    <dsp:sp modelId="{44D046F6-5A4C-465B-888D-09626B3B654A}">
      <dsp:nvSpPr>
        <dsp:cNvPr id="0" name=""/>
        <dsp:cNvSpPr/>
      </dsp:nvSpPr>
      <dsp:spPr>
        <a:xfrm>
          <a:off x="337" y="1572877"/>
          <a:ext cx="2411164" cy="1205582"/>
        </a:xfrm>
        <a:prstGeom prst="roundRect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200" kern="1200" dirty="0"/>
            <a:t>Рефакторинг</a:t>
          </a:r>
        </a:p>
      </dsp:txBody>
      <dsp:txXfrm>
        <a:off x="59189" y="1631729"/>
        <a:ext cx="2293460" cy="10878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gif>
</file>

<file path=ppt/media/image25.gif>
</file>

<file path=ppt/media/image26.png>
</file>

<file path=ppt/media/image27.png>
</file>

<file path=ppt/media/image3.jp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F47937-8844-444D-ACC0-77A251FA5D68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46921-B4EB-4062-9CC3-057C02F94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428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 add linked in and link to blog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4128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ТРАФАРЕТ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05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ВНУТРЕННИЙ ТЕСТИРОВЩИК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320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809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9044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Нет идеального состояния внутреннего тестировщика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694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Каждый раз система оказывается в зафиксированном стабильном состоянии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3306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680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Безпристрастность</a:t>
            </a:r>
            <a:r>
              <a:rPr lang="ru-RU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0611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За счет итеративности мы побеждаем страх перед большой системой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0727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15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Test-first fundamentalism is like abstinence-only sex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An unrealistic, ineffective morality campaign for self-loathing and shaming.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8738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 нас пустой лист</a:t>
            </a:r>
          </a:p>
          <a:p>
            <a:r>
              <a:rPr lang="ru-RU" dirty="0"/>
              <a:t>Показать пустой класс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Найти холивары на эту тему (</a:t>
            </a:r>
            <a:r>
              <a:rPr lang="en-US" dirty="0" err="1"/>
              <a:t>RadioT</a:t>
            </a:r>
            <a:r>
              <a:rPr lang="en-US" dirty="0"/>
              <a:t>)</a:t>
            </a:r>
            <a:endParaRPr lang="ru-RU" dirty="0"/>
          </a:p>
          <a:p>
            <a:r>
              <a:rPr lang="en-US" dirty="0"/>
              <a:t>TDD/Test Last </a:t>
            </a:r>
            <a:r>
              <a:rPr lang="ru-RU" dirty="0"/>
              <a:t>равнозначны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6034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 нас пустой лист</a:t>
            </a:r>
          </a:p>
          <a:p>
            <a:r>
              <a:rPr lang="ru-RU" dirty="0"/>
              <a:t>Показать пустой класс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Найти холивары на эту тему (</a:t>
            </a:r>
            <a:r>
              <a:rPr lang="en-US" dirty="0" err="1"/>
              <a:t>RadioT</a:t>
            </a:r>
            <a:r>
              <a:rPr lang="en-US" dirty="0"/>
              <a:t>)</a:t>
            </a:r>
            <a:endParaRPr lang="ru-RU" dirty="0"/>
          </a:p>
          <a:p>
            <a:r>
              <a:rPr lang="en-US" dirty="0"/>
              <a:t>TDD/Test Last </a:t>
            </a:r>
            <a:r>
              <a:rPr lang="ru-RU" dirty="0"/>
              <a:t>равнозначны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935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 нас появилась крупица требований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9182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 Last OK, </a:t>
            </a:r>
            <a:r>
              <a:rPr lang="ru-RU" dirty="0"/>
              <a:t>но мы начинаем продумывать варианты, пытаясь найти наилучший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295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Но можно декомпозировать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498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 Last OK, </a:t>
            </a:r>
            <a:r>
              <a:rPr lang="ru-RU" dirty="0"/>
              <a:t>но </a:t>
            </a:r>
            <a:r>
              <a:rPr lang="en-US" dirty="0"/>
              <a:t>TDD </a:t>
            </a:r>
            <a:r>
              <a:rPr lang="ru-RU" dirty="0"/>
              <a:t>даст несколько больше</a:t>
            </a:r>
          </a:p>
          <a:p>
            <a:r>
              <a:rPr lang="ru-RU" dirty="0"/>
              <a:t>Мы начинаем рисовать красную линию, без того что бы понять что такое красная линия</a:t>
            </a:r>
          </a:p>
          <a:p>
            <a:r>
              <a:rPr lang="ru-RU" dirty="0"/>
              <a:t>У нас уже будет тест</a:t>
            </a:r>
          </a:p>
          <a:p>
            <a:r>
              <a:rPr lang="ru-RU" dirty="0"/>
              <a:t>Если делать это по </a:t>
            </a:r>
            <a:r>
              <a:rPr lang="en-US" dirty="0"/>
              <a:t>Test Last, </a:t>
            </a:r>
            <a:r>
              <a:rPr lang="ru-RU" dirty="0"/>
              <a:t>мы сразу вывалим «гениальную» реализацию, а с </a:t>
            </a:r>
            <a:r>
              <a:rPr lang="en-US" dirty="0"/>
              <a:t>TDD </a:t>
            </a:r>
            <a:r>
              <a:rPr lang="ru-RU" dirty="0"/>
              <a:t>потихоньку будем доводить до ума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2766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Мы уже сформировали костяк</a:t>
            </a:r>
          </a:p>
          <a:p>
            <a:r>
              <a:rPr lang="ru-RU" dirty="0"/>
              <a:t>Так что можем теперь сделать несколько тестов «по спецификации»</a:t>
            </a:r>
          </a:p>
          <a:p>
            <a:r>
              <a:rPr lang="ru-RU" dirty="0"/>
              <a:t>Код который мы напишем не будет влиять на тесты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3420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Почему разработчик так ошарашен? Потому что он пытается сразу придумать хорошее и красивое КОМПЛЕКСНОЕ решение.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6164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ru-RU" dirty="0"/>
              <a:t>Предложите решения. Обратите внимание, вы все предлагаете частичные/комплексные решения</a:t>
            </a:r>
          </a:p>
          <a:p>
            <a:pPr lvl="1"/>
            <a:r>
              <a:rPr lang="ru-RU" dirty="0"/>
              <a:t>Остановитья на перпендикулярности</a:t>
            </a:r>
          </a:p>
          <a:p>
            <a:pPr lvl="1"/>
            <a:r>
              <a:rPr lang="ru-RU" dirty="0"/>
              <a:t>Нам нужна декомпозиция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483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ru-RU" dirty="0"/>
              <a:t>Я нарисую от руки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117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(повторяем код в тестах) (это как тестирование кода программистами)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2401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ru-RU" dirty="0"/>
              <a:t>А теперь будем использовать инструмент </a:t>
            </a:r>
            <a:r>
              <a:rPr lang="en-US" dirty="0"/>
              <a:t>TDD</a:t>
            </a:r>
            <a:endParaRPr lang="ru-RU" dirty="0"/>
          </a:p>
          <a:p>
            <a:pPr lvl="1"/>
            <a:endParaRPr lang="ru-RU" dirty="0"/>
          </a:p>
          <a:p>
            <a:pPr lvl="1"/>
            <a:r>
              <a:rPr lang="ru-RU" dirty="0"/>
              <a:t>Что проще, проверить что линия перпендикулярная, или нарисовать перпендикулярную линию</a:t>
            </a:r>
            <a:endParaRPr lang="en-US" dirty="0"/>
          </a:p>
          <a:p>
            <a:pPr lvl="1"/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22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981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решения этой задачи больше нет никаких ограничений</a:t>
            </a:r>
          </a:p>
          <a:p>
            <a:r>
              <a:rPr lang="ru-RU" dirty="0"/>
              <a:t>Нигде не сказано про то, что их надо рисовать на плоскости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186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2378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Кто то говорит, что код в состояни и потока получает плохим</a:t>
            </a:r>
          </a:p>
          <a:p>
            <a:r>
              <a:rPr lang="ru-RU" dirty="0"/>
              <a:t>Состояние потока плохо вяжется с </a:t>
            </a:r>
            <a:r>
              <a:rPr lang="en-US" dirty="0"/>
              <a:t>TDD</a:t>
            </a:r>
            <a:r>
              <a:rPr lang="ru-RU" dirty="0"/>
              <a:t>, вспомнить про </a:t>
            </a:r>
            <a:r>
              <a:rPr lang="en-US" dirty="0"/>
              <a:t>Code Retreat.</a:t>
            </a:r>
          </a:p>
          <a:p>
            <a:endParaRPr lang="ru-RU" dirty="0"/>
          </a:p>
          <a:p>
            <a:r>
              <a:rPr lang="ru-RU" dirty="0"/>
              <a:t>От состояния потока человек получает удовольствие, так что в топку</a:t>
            </a:r>
            <a:r>
              <a:rPr lang="en-US" dirty="0"/>
              <a:t> </a:t>
            </a:r>
            <a:r>
              <a:rPr lang="ru-RU" dirty="0"/>
              <a:t>правила</a:t>
            </a:r>
          </a:p>
          <a:p>
            <a:endParaRPr lang="ru-RU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317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46921-B4EB-4062-9CC3-057C02F9479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339976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Демотивация, похмелье, понедельник!</a:t>
            </a:r>
          </a:p>
          <a:p>
            <a:r>
              <a:rPr lang="ru-RU" dirty="0"/>
              <a:t>Антипоток, а раз </a:t>
            </a:r>
            <a:r>
              <a:rPr lang="en-US" dirty="0"/>
              <a:t>TDD </a:t>
            </a:r>
            <a:r>
              <a:rPr lang="ru-RU" dirty="0"/>
              <a:t>не очень подходит для потока, что и для демотивации идеально подойдет</a:t>
            </a:r>
          </a:p>
          <a:p>
            <a:r>
              <a:rPr lang="ru-RU" dirty="0"/>
              <a:t>Механичность </a:t>
            </a:r>
            <a:r>
              <a:rPr lang="en-US" dirty="0"/>
              <a:t>TDD</a:t>
            </a:r>
            <a:r>
              <a:rPr lang="ru-RU" dirty="0"/>
              <a:t>, можно отслкючить вдохновление и изобретательство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8562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Спокойно идем по плану – декомпозиция, тест, код, тест, код, рефакторинг</a:t>
            </a:r>
          </a:p>
          <a:p>
            <a:r>
              <a:rPr lang="ru-RU" dirty="0"/>
              <a:t>Мозг не включаем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60765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Цвет красной линии должен быть зеленым</a:t>
            </a:r>
          </a:p>
          <a:p>
            <a:r>
              <a:rPr lang="ru-RU" dirty="0"/>
              <a:t>Самое тупое решение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12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Конечно, получится не совсем корректное решение, но его всегда можно будет отрефакторить</a:t>
            </a:r>
          </a:p>
          <a:p>
            <a:r>
              <a:rPr lang="ru-RU" dirty="0"/>
              <a:t>А главное, оно будет. </a:t>
            </a:r>
          </a:p>
          <a:p>
            <a:r>
              <a:rPr lang="ru-RU" dirty="0"/>
              <a:t>Зачастую именно идиотское решение оказывается самым удачным.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155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1202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Мы оставили эесперта демотивированным, но как же можно поднять свою моиивацию. </a:t>
            </a:r>
          </a:p>
          <a:p>
            <a:r>
              <a:rPr lang="ru-RU" dirty="0"/>
              <a:t>Вы любите хакатоны? Любите говнокодить? А именно </a:t>
            </a:r>
            <a:r>
              <a:rPr lang="en-US" dirty="0"/>
              <a:t>TDD</a:t>
            </a:r>
            <a:r>
              <a:rPr lang="ru-RU" dirty="0"/>
              <a:t> позволяет знатно поговонокодить!!!</a:t>
            </a:r>
          </a:p>
          <a:p>
            <a:endParaRPr lang="ru-RU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4432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Мы оставили эесперта демотивированным, но как же можно поднять свою моиивацию. </a:t>
            </a:r>
          </a:p>
          <a:p>
            <a:r>
              <a:rPr lang="ru-RU" dirty="0"/>
              <a:t>Вы любите хакатоны? Любите говнокодить? А именно </a:t>
            </a:r>
            <a:r>
              <a:rPr lang="en-US" dirty="0"/>
              <a:t>TDD</a:t>
            </a:r>
            <a:r>
              <a:rPr lang="ru-RU" dirty="0"/>
              <a:t> позволяет знатно поговонокодить!!!</a:t>
            </a:r>
          </a:p>
          <a:p>
            <a:endParaRPr lang="ru-RU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9352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Легаси</a:t>
            </a:r>
          </a:p>
          <a:p>
            <a:endParaRPr lang="ru-RU" dirty="0"/>
          </a:p>
          <a:p>
            <a:r>
              <a:rPr lang="ru-RU" dirty="0"/>
              <a:t>Цикл – написал, запустил, проверил</a:t>
            </a:r>
          </a:p>
          <a:p>
            <a:endParaRPr lang="ru-RU" dirty="0"/>
          </a:p>
          <a:p>
            <a:r>
              <a:rPr lang="ru-RU" dirty="0"/>
              <a:t>Но можно в конце закомментать строчку кода и напистаь тест, красный, потом раскоментать.</a:t>
            </a:r>
          </a:p>
          <a:p>
            <a:r>
              <a:rPr lang="ru-RU" dirty="0"/>
              <a:t>Так вы выключаете из головы реализацию и начинаете писать спецификацию на модуль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01439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Легаси</a:t>
            </a:r>
          </a:p>
          <a:p>
            <a:r>
              <a:rPr lang="ru-RU" dirty="0"/>
              <a:t>Цикл – написал, запустил, проверил</a:t>
            </a:r>
            <a:endParaRPr lang="en-US" dirty="0"/>
          </a:p>
          <a:p>
            <a:r>
              <a:rPr lang="ru-RU" dirty="0"/>
              <a:t>Мы не знаем что ожидать от интерфейса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79903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Но можно в конце </a:t>
            </a:r>
          </a:p>
          <a:p>
            <a:r>
              <a:rPr lang="ru-RU" dirty="0"/>
              <a:t>	закомментать строчку кода и </a:t>
            </a:r>
          </a:p>
          <a:p>
            <a:r>
              <a:rPr lang="ru-RU" dirty="0"/>
              <a:t>	напистаь тест используя знания, красный, </a:t>
            </a:r>
          </a:p>
          <a:p>
            <a:r>
              <a:rPr lang="ru-RU" dirty="0"/>
              <a:t>	потом раскоментать.</a:t>
            </a:r>
          </a:p>
          <a:p>
            <a:r>
              <a:rPr lang="ru-RU" dirty="0"/>
              <a:t>Так вы выключаете из головы реализацию и начинаете писать спецификацию на модуль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87168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841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Это обычный </a:t>
            </a:r>
            <a:r>
              <a:rPr lang="en-US" dirty="0"/>
              <a:t>EF </a:t>
            </a:r>
            <a:r>
              <a:rPr lang="ru-RU" dirty="0"/>
              <a:t>код, который я вытащил из интернета по запросу: сложный </a:t>
            </a:r>
            <a:r>
              <a:rPr lang="en-US" dirty="0"/>
              <a:t>EF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46381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сколько монолитен ваш монолит?</a:t>
            </a:r>
          </a:p>
          <a:p>
            <a:r>
              <a:rPr lang="ru-RU" dirty="0"/>
              <a:t>На сколько сложен ваш </a:t>
            </a:r>
            <a:r>
              <a:rPr lang="en-US" dirty="0"/>
              <a:t>UI?</a:t>
            </a:r>
          </a:p>
          <a:p>
            <a:r>
              <a:rPr lang="ru-RU" dirty="0"/>
              <a:t>На сколько сложно ввести необходимые данные? А что если этот кейс срабатывает от случайных условий?</a:t>
            </a:r>
          </a:p>
          <a:p>
            <a:r>
              <a:rPr lang="ru-RU" dirty="0"/>
              <a:t>На сколько долго выполняется Ваш запрос на </a:t>
            </a:r>
            <a:r>
              <a:rPr lang="en-US" dirty="0"/>
              <a:t>Dev </a:t>
            </a:r>
            <a:r>
              <a:rPr lang="ru-RU" dirty="0"/>
              <a:t>машине?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72939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Что у нас уже есть?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18346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Запустить и пойти пить чай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581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59121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18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259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(повторяем код в тестах) (это как тестирование кода программистами)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97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46921-B4EB-4062-9CC3-057C02F9479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550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FAD54-DC9E-4723-975B-543E0CE448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1786BC-C2AB-4D1E-BF0A-33150DF159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E0BAD-700A-4DF9-8D2A-E8D67A928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50C6-B700-4010-A128-436CD12A3E28}" type="datetime1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338D6-BCE2-46F0-B07A-FF0194931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F1D20-9DAB-446E-B068-17E7E11CA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07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7ACE6-BBE5-4B28-A085-9352D62F7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E66842-4020-4105-AECF-454C21F9E3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1D832-BA7D-45E5-9D55-46C5DDCAE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F2539-0B99-4BE6-867B-AF5F5CC16E2A}" type="datetime1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B1250-3D97-431B-9ECA-459AA3B5C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88770-C642-4D11-95B4-130459B6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089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466433-B6F3-4615-8247-2593741FAA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A2BC8-7FAD-4C09-BF9B-D1B2BF3BFC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82CE4-9087-4278-BE43-2BA4E8168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0639D-DE06-4714-A2DD-7BE4DEFA6620}" type="datetime1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567E1-2C06-4E6D-8C23-5473FC7F2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B60F1-05E5-4045-B68A-F332B87AC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349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4242A-2606-424A-B6AA-8602DB6E2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37C20-EC96-4602-B0EB-E376211F2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D59F7-F36E-4B44-BBC4-4A7795D5D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065D-3EB2-4AB6-9A73-6741DBC19012}" type="datetime1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E468F-C917-432B-A702-5EFB3FA6D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A9469-C761-4A85-A38E-C7DAF90F0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613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01A8F-788C-4057-BABB-BA40C6EE1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58AFD6-8762-4381-BB0C-13B3F1EC7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260B0-EF1B-476D-A2A6-BDBA8342C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98698-9691-4BBC-8346-4023DC940402}" type="datetime1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56AD9-F7B4-4279-8417-97D069B75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8B58F-1A18-424D-9FC3-67F3578C6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24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9D968-3C8C-4FFC-A615-36B96C7DD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27DFC-B8ED-4B89-B6DB-6C57A395D8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13C145-92BE-463B-865A-A14FE125B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0C9C8F-FE30-4B3C-ACDE-DA0DBD73F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108FF-6B6B-4956-8BDB-A173EC229641}" type="datetime1">
              <a:rPr lang="en-US" smtClean="0"/>
              <a:t>10/28/2018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419F7C-9618-441E-9037-7A395BD23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313B2F-54B8-45BB-A2CC-B3992359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72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E682C-6E74-499A-9C8F-8A1A51DDF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99C3A7-B313-4562-8557-54D62A489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1C3F9-3D45-49AF-9996-590BA35E97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68186E-C5C1-4D62-BBBE-6A4E7B45D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95AB71-0DFB-4F1D-B2A1-9D66DD86CE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D1DAF-8AA4-4210-A329-9DFEA8CFF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B79BE-572B-4DFD-B3A5-62A1D591CEE0}" type="datetime1">
              <a:rPr lang="en-US" smtClean="0"/>
              <a:t>10/28/2018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952C41-2F10-4381-85BB-E2EFBE5C8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766FE2-67A8-4D64-9503-B78971EB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198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69755-9B4F-4E8D-B3B5-613209297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231362-668B-4374-A32D-96BDA9824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535B-05D0-41A1-BA02-10BC42F2B02D}" type="datetime1">
              <a:rPr lang="en-US" smtClean="0"/>
              <a:t>10/28/2018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5C2855-71EE-4A14-85A5-6F7F19972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FC49E1-9296-4C5A-919B-0F1A53EBD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329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9C4083-FFAD-4D84-A369-40C121177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A7C6A-169A-4D40-8F33-4C784E98E1A4}" type="datetime1">
              <a:rPr lang="en-US" smtClean="0"/>
              <a:t>10/28/2018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8B79C1-7C30-467C-BE32-C223D1D5A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037BC5-D029-4FD9-A54E-AA81F285D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898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4C00E-49F8-42E9-88B6-2939A431E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836C5-7201-4908-A83F-E5157244D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5D3969-465B-4CF1-8805-E897820943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B5F303-03A8-4543-850B-40A210810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3A40-97F0-472C-BDC2-592D41FF3468}" type="datetime1">
              <a:rPr lang="en-US" smtClean="0"/>
              <a:t>10/28/2018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3E1C4-9FEE-4FFD-AEAB-DE7A465D7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6DCA0-82DF-49FB-85D3-EE780818B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156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0C791-E502-40A8-A4EB-D8CCFEB6A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59AE0D-FCA5-480D-B3DD-4E4667718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D31F50-1C0B-4887-B120-09CC0EDFF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79A01-7282-4774-84CA-8C367556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839F0-C029-4840-B6B5-DD225AC2619B}" type="datetime1">
              <a:rPr lang="en-US" smtClean="0"/>
              <a:t>10/28/2018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689B3E-C56B-4DEC-B79E-5E92CC53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8B3E11-8315-4C79-9B63-82D381372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995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0DF1EC-6AA1-4784-A3EE-545FB739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50ECD-AF48-4346-BC41-89F403DC5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BBD67-A935-4D1A-8484-E06734C072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07592-AC47-4ACC-AC8C-38BE4BF7CBB1}" type="datetime1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F7180-7456-46C9-997D-3DE6F1740A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D64B5-6AB1-492E-83FE-16CBFE7A0B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11E7A-FB40-414D-9CE5-8839E2542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24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.xml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12" Type="http://schemas.microsoft.com/office/2007/relationships/diagramDrawing" Target="../diagrams/drawing9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8.xml"/><Relationship Id="rId11" Type="http://schemas.openxmlformats.org/officeDocument/2006/relationships/diagramColors" Target="../diagrams/colors9.xml"/><Relationship Id="rId5" Type="http://schemas.openxmlformats.org/officeDocument/2006/relationships/diagramQuickStyle" Target="../diagrams/quickStyle8.xml"/><Relationship Id="rId10" Type="http://schemas.openxmlformats.org/officeDocument/2006/relationships/diagramQuickStyle" Target="../diagrams/quickStyle9.xml"/><Relationship Id="rId4" Type="http://schemas.openxmlformats.org/officeDocument/2006/relationships/diagramLayout" Target="../diagrams/layout8.xml"/><Relationship Id="rId9" Type="http://schemas.openxmlformats.org/officeDocument/2006/relationships/diagramLayout" Target="../diagrams/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3.xml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12" Type="http://schemas.microsoft.com/office/2007/relationships/diagramDrawing" Target="../diagrams/drawing13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2.xml"/><Relationship Id="rId11" Type="http://schemas.openxmlformats.org/officeDocument/2006/relationships/diagramColors" Target="../diagrams/colors13.xml"/><Relationship Id="rId5" Type="http://schemas.openxmlformats.org/officeDocument/2006/relationships/diagramQuickStyle" Target="../diagrams/quickStyle12.xml"/><Relationship Id="rId10" Type="http://schemas.openxmlformats.org/officeDocument/2006/relationships/diagramQuickStyle" Target="../diagrams/quickStyle13.xml"/><Relationship Id="rId4" Type="http://schemas.openxmlformats.org/officeDocument/2006/relationships/diagramLayout" Target="../diagrams/layout12.xml"/><Relationship Id="rId9" Type="http://schemas.openxmlformats.org/officeDocument/2006/relationships/diagramLayout" Target="../diagrams/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6.xml"/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12" Type="http://schemas.microsoft.com/office/2007/relationships/diagramDrawing" Target="../diagrams/drawing16.xm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5.xml"/><Relationship Id="rId11" Type="http://schemas.openxmlformats.org/officeDocument/2006/relationships/diagramColors" Target="../diagrams/colors16.xml"/><Relationship Id="rId5" Type="http://schemas.openxmlformats.org/officeDocument/2006/relationships/diagramQuickStyle" Target="../diagrams/quickStyle15.xml"/><Relationship Id="rId10" Type="http://schemas.openxmlformats.org/officeDocument/2006/relationships/diagramQuickStyle" Target="../diagrams/quickStyle16.xml"/><Relationship Id="rId4" Type="http://schemas.openxmlformats.org/officeDocument/2006/relationships/diagramLayout" Target="../diagrams/layout15.xml"/><Relationship Id="rId9" Type="http://schemas.openxmlformats.org/officeDocument/2006/relationships/diagramLayout" Target="../diagrams/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deretreat.org/" TargetMode="External"/><Relationship Id="rId2" Type="http://schemas.openxmlformats.org/officeDocument/2006/relationships/hyperlink" Target="http://david.heinemeierhansson.com/2014/tdd-is-dead-long-live-testing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annorth.net/introducing-bd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73429-9397-41FA-8564-15A13E055D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Last, Test First, TDD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7B7C73-253F-42EE-87AD-5BCA33DA9F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5C4D8-895F-49C2-B7DA-05AF44579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48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0AC6C3-553E-414A-BAF1-F3A08798F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Что это?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427367A6-F36D-4ACD-AD17-CFED369347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>
          <a:xfrm>
            <a:off x="2190041" y="1675227"/>
            <a:ext cx="7811917" cy="4394199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5DADAF-7C87-46E4-ADB8-555C8D77D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511E7A-FB40-414D-9CE5-8839E25420B8}" type="slidenum">
              <a:rPr lang="en-US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71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93344-6E51-4ED9-997D-3632B944E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</a:t>
            </a: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06827B46-A369-44EF-AE3D-9A50E0730A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204118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8FCBF-E037-4153-A1F4-28B2EACE5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8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E782C69-41F2-492D-B320-A63408CF7C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D66B372-DF8C-4B23-AC1B-41EB20E97D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6169C1-84AD-4438-95AD-C39895104F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526CE4-6786-4A18-ACB6-643D9EF979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B1DB96-AF48-4814-AA0B-1C068D6123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19CB772-F8CD-4280-8D35-9DED9EE284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D0EC87-0E35-407C-A101-6A123226E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525BB1-F23F-4D9A-9E6F-E21236AD03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TODO: Test it</a:t>
            </a: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 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Feature1()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…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…</a:t>
            </a:r>
          </a:p>
          <a:p>
            <a:pPr marL="0" indent="0">
              <a:buNone/>
            </a:pPr>
            <a:r>
              <a:rPr lang="en-US" dirty="0"/>
              <a:t>…</a:t>
            </a:r>
          </a:p>
          <a:p>
            <a:pPr marL="0" indent="0">
              <a:buNone/>
            </a:pPr>
            <a:r>
              <a:rPr lang="en-US" dirty="0"/>
              <a:t>…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2B1A6AF7-C466-4C2E-A38F-26D879AD6CA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…</a:t>
            </a:r>
          </a:p>
          <a:p>
            <a:pPr marL="0" indent="0">
              <a:buNone/>
            </a:pPr>
            <a:r>
              <a:rPr lang="en-US" dirty="0"/>
              <a:t>…</a:t>
            </a:r>
          </a:p>
          <a:p>
            <a:pPr marL="0" indent="0">
              <a:buNone/>
            </a:pPr>
            <a:r>
              <a:rPr lang="en-US" dirty="0"/>
              <a:t>…</a:t>
            </a:r>
            <a:endParaRPr lang="ru-RU" dirty="0"/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TODO: Test it</a:t>
            </a: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 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Feature2()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…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0ECF967-59DD-4F84-9453-4A5949983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7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6991E5-4048-4723-A323-EEE181BED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</a:t>
            </a:r>
            <a:endParaRPr lang="ru-RU" dirty="0"/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1F3B34DB-E339-4802-99F9-389144876B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47550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9550CA8-2BF3-4763-BFD5-D7D5F0799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868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9F66182-C400-41C5-B9AB-DF56C41B75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DCC09E4-2783-453F-8B65-52F1AC50F2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AAFDA-D732-483A-AAA9-433DE787DE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82B43344-2D5D-464B-BEE9-DCB78E97B1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82B43344-2D5D-464B-BEE9-DCB78E97B1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2B43344-2D5D-464B-BEE9-DCB78E97B1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44FAAFDA-D732-483A-AAA9-433DE787DE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AAFDA-D732-483A-AAA9-433DE787DE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AAFDA-D732-483A-AAA9-433DE787DE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/>
        </p:bldSub>
      </p:bldGraphic>
      <p:bldGraphic spid="5" grpId="1" uiExpand="1">
        <p:bldSub>
          <a:bldDgm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0F8374-F874-4E47-AC42-64EE8D1A4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Проблемы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68FF82-0697-4F06-8589-CE5CEC41F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u="sng" dirty="0"/>
              <a:t>Не всегда есть время на тесты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B20EFE-ADE6-4C05-82B4-3024B37CB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630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1B5087-CCA6-478E-9932-5C1BDDF5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</a:t>
            </a:r>
            <a:endParaRPr lang="ru-RU" dirty="0"/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65B07329-5EEF-4725-B724-FE25B60EDB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36690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7621D2E-159D-4EAE-98F7-A5822F0D5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988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802CB1F-D25F-4C7C-868D-EE5413AC6F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5802CB1F-D25F-4C7C-868D-EE5413AC6F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5802CB1F-D25F-4C7C-868D-EE5413AC6F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graphicEl>
                                              <a:dgm id="{5802CB1F-D25F-4C7C-868D-EE5413AC6F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D757B8A-7A13-4309-B9B5-436E475B01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0D757B8A-7A13-4309-B9B5-436E475B01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0D757B8A-7A13-4309-B9B5-436E475B01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0D757B8A-7A13-4309-B9B5-436E475B01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297C5D4-EDAE-4EBC-8005-7493F284F1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graphicEl>
                                              <a:dgm id="{B297C5D4-EDAE-4EBC-8005-7493F284F1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graphicEl>
                                              <a:dgm id="{B297C5D4-EDAE-4EBC-8005-7493F284F1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B297C5D4-EDAE-4EBC-8005-7493F284F1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0F8374-F874-4E47-AC42-64EE8D1A4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Проблемы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68FF82-0697-4F06-8589-CE5CEC41F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Не всегда есть время на тесты</a:t>
            </a:r>
            <a:endParaRPr lang="en-US" dirty="0"/>
          </a:p>
          <a:p>
            <a:r>
              <a:rPr lang="ru-RU" u="sng" dirty="0"/>
              <a:t>Тесты никто писать не любит</a:t>
            </a: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B20EFE-ADE6-4C05-82B4-3024B37CB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788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047D08-7749-4104-B958-39D55D0C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</a:t>
            </a:r>
            <a:r>
              <a:rPr lang="ru-RU" dirty="0"/>
              <a:t>: Как мы пишем код?</a:t>
            </a: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2BA4ABB4-76B8-4F96-A345-611EB4348F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43910551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Объект 5">
            <a:extLst>
              <a:ext uri="{FF2B5EF4-FFF2-40B4-BE49-F238E27FC236}">
                <a16:creationId xmlns:a16="http://schemas.microsoft.com/office/drawing/2014/main" id="{7DB67FB3-C69C-48BD-893C-568B80D60CE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Как это протестировать?</a:t>
            </a:r>
          </a:p>
          <a:p>
            <a:r>
              <a:rPr lang="ru-RU" dirty="0"/>
              <a:t>Цикломатическая сложность</a:t>
            </a:r>
          </a:p>
          <a:p>
            <a:r>
              <a:rPr lang="en-US" dirty="0"/>
              <a:t>Code Coverage</a:t>
            </a:r>
          </a:p>
          <a:p>
            <a:pPr lvl="1"/>
            <a:r>
              <a:rPr lang="ru-RU" dirty="0">
                <a:solidFill>
                  <a:srgbClr val="FF0000"/>
                </a:solidFill>
              </a:rPr>
              <a:t>Можно пропустить важный </a:t>
            </a:r>
            <a:r>
              <a:rPr lang="en-US" dirty="0">
                <a:solidFill>
                  <a:srgbClr val="FF0000"/>
                </a:solidFill>
              </a:rPr>
              <a:t>case</a:t>
            </a:r>
            <a:endParaRPr lang="ru-RU" dirty="0">
              <a:solidFill>
                <a:srgbClr val="FF0000"/>
              </a:solidFill>
            </a:endParaRPr>
          </a:p>
          <a:p>
            <a:r>
              <a:rPr lang="en-US" dirty="0"/>
              <a:t>Test case </a:t>
            </a:r>
          </a:p>
          <a:p>
            <a:r>
              <a:rPr lang="en-US" dirty="0"/>
              <a:t>Per feature</a:t>
            </a:r>
          </a:p>
          <a:p>
            <a:pPr lvl="1"/>
            <a:r>
              <a:rPr lang="ru-RU" dirty="0">
                <a:solidFill>
                  <a:srgbClr val="FF0000"/>
                </a:solidFill>
              </a:rPr>
              <a:t>Мешает понимание реализации</a:t>
            </a:r>
          </a:p>
          <a:p>
            <a:r>
              <a:rPr lang="ru-RU" dirty="0"/>
              <a:t>Слушать интуицию</a:t>
            </a:r>
          </a:p>
          <a:p>
            <a:pPr lvl="1"/>
            <a:r>
              <a:rPr lang="ru-RU" dirty="0">
                <a:solidFill>
                  <a:srgbClr val="FF0000"/>
                </a:solidFill>
              </a:rPr>
              <a:t>Почему нужны </a:t>
            </a:r>
            <a:r>
              <a:rPr lang="en-US" dirty="0">
                <a:solidFill>
                  <a:srgbClr val="FF0000"/>
                </a:solidFill>
              </a:rPr>
              <a:t>manual QA?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3FE75D5-1BEC-4AD1-9499-810302377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65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D8D18A8-1E56-4BA6-A7D0-B280D82FE8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D501133-8E56-4E87-B4D2-815DF910DD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F9E93C7-6CB0-40F3-8614-1421C65B0A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860867D-3305-4CF5-A90C-690718CAAE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77395C-0F0D-4309-BBA9-F52E98F29F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0EE55A9-5BD3-4FC3-B216-DA54283EAB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816DA8F-91A8-4083-969B-FD6C8A22A6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106D134-1C58-4B14-B0F1-98708B3A39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72EE0B4-2070-4128-9153-4D517948B7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2BCA7AC-0654-4F26-958D-9EED768824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49FB78A-B846-438D-8A96-C310018FC7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F1BD9B3-1453-4637-847B-8FF2C142C9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F41333A-DD5B-4B06-BBD2-4834C50124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29AA137-071F-4966-B3C6-34194F8740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28CE38D-5629-4229-92B4-2009504284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91CF9BA-2645-4A1C-8EA4-C93AEF7A13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3A2BB4-2EFA-470F-8231-88CA0742F0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C866B94-FF5E-4436-8D30-66F6D7D574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E357566-F513-4467-82F1-461B978B0E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/>
        </p:bldSub>
      </p:bldGraphic>
      <p:bldP spid="6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0F8374-F874-4E47-AC42-64EE8D1A4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ru-RU" dirty="0"/>
              <a:t>Проблемы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68FF82-0697-4F06-8589-CE5CEC41F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Не всегда есть время на тесты</a:t>
            </a:r>
            <a:endParaRPr lang="en-US" dirty="0"/>
          </a:p>
          <a:p>
            <a:r>
              <a:rPr lang="ru-RU" dirty="0"/>
              <a:t>Тесты никто писать не любит</a:t>
            </a:r>
          </a:p>
          <a:p>
            <a:r>
              <a:rPr lang="ru-RU" u="sng" dirty="0"/>
              <a:t>Тесты писать сложно</a:t>
            </a:r>
          </a:p>
          <a:p>
            <a:pPr lvl="1"/>
            <a:r>
              <a:rPr lang="ru-RU" u="sng" dirty="0"/>
              <a:t>Сложно написать достаточно тестов</a:t>
            </a:r>
          </a:p>
          <a:p>
            <a:pPr lvl="1"/>
            <a:r>
              <a:rPr lang="ru-RU" u="sng" dirty="0"/>
              <a:t>Сложно протестировать то что нужно</a:t>
            </a: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B20EFE-ADE6-4C05-82B4-3024B37CB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933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4154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2FEA19-4F0B-4BA4-A98B-B0AA283FB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Test Last: Если код уже написан?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F9937765-8EA7-4462-BAF8-FE4A9E15293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30" r="1" b="1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66A8140-A0AA-4E40-BD8A-B4AD290B5F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[Test]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Test()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   // arrange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    …</a:t>
            </a:r>
            <a:endParaRPr lang="en-US" sz="24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   // act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Execute……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assert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Assert…………</a:t>
            </a:r>
            <a:endParaRPr lang="ru-RU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D59A442-9310-4750-B92F-87070CBCF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0511E7A-FB40-414D-9CE5-8839E25420B8}" type="slidenum">
              <a:rPr lang="en-US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19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281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0FD8A33-996D-4F42-9AFA-76C877F12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ru-RU"/>
              <a:t>О себе</a:t>
            </a:r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CDCADD5-FCC3-4E00-82CF-31CBFAD93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ru-RU" dirty="0" err="1"/>
              <a:t>Lead</a:t>
            </a:r>
            <a:r>
              <a:rPr lang="ru-RU" dirty="0"/>
              <a:t> </a:t>
            </a:r>
            <a:r>
              <a:rPr lang="ru-RU" dirty="0" err="1"/>
              <a:t>Software</a:t>
            </a:r>
            <a:r>
              <a:rPr lang="ru-RU" dirty="0"/>
              <a:t> </a:t>
            </a:r>
            <a:r>
              <a:rPr lang="ru-RU" dirty="0" err="1"/>
              <a:t>Engineer</a:t>
            </a:r>
            <a:r>
              <a:rPr lang="ru-RU" dirty="0"/>
              <a:t> в компании EPAM, где разрабатывает облачную платформу для рынка частных инвестиций (</a:t>
            </a:r>
            <a:r>
              <a:rPr lang="ru-RU" dirty="0" err="1"/>
              <a:t>private</a:t>
            </a:r>
            <a:r>
              <a:rPr lang="ru-RU" dirty="0"/>
              <a:t> </a:t>
            </a:r>
            <a:r>
              <a:rPr lang="ru-RU" dirty="0" err="1"/>
              <a:t>capital</a:t>
            </a:r>
            <a:r>
              <a:rPr lang="ru-RU" dirty="0"/>
              <a:t> </a:t>
            </a:r>
            <a:r>
              <a:rPr lang="ru-RU" dirty="0" err="1"/>
              <a:t>market</a:t>
            </a:r>
            <a:r>
              <a:rPr lang="ru-RU" dirty="0"/>
              <a:t>). В свободное от AWS, </a:t>
            </a:r>
            <a:r>
              <a:rPr lang="ru-RU" dirty="0" err="1"/>
              <a:t>Docker</a:t>
            </a:r>
            <a:r>
              <a:rPr lang="ru-RU" dirty="0"/>
              <a:t> и остального кровавого </a:t>
            </a:r>
            <a:r>
              <a:rPr lang="ru-RU" dirty="0" err="1"/>
              <a:t>энтерпрайза</a:t>
            </a:r>
            <a:r>
              <a:rPr lang="ru-RU" dirty="0"/>
              <a:t> время занимается обучением студентов.</a:t>
            </a:r>
            <a:endParaRPr lang="en-US" sz="180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Content Placeholder 10" descr="A person smiling for the camera&#10;&#10;Description generated with very high confidence">
            <a:extLst>
              <a:ext uri="{FF2B5EF4-FFF2-40B4-BE49-F238E27FC236}">
                <a16:creationId xmlns:a16="http://schemas.microsoft.com/office/drawing/2014/main" id="{46D47A62-3972-41A7-844E-165690D4D1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" r="27664" b="1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B5510-EF9A-4BFA-BD07-C28C72237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0232" y="6108192"/>
            <a:ext cx="548640" cy="548640"/>
          </a:xfrm>
          <a:prstGeom prst="ellipse">
            <a:avLst/>
          </a:prstGeom>
          <a:solidFill>
            <a:srgbClr val="73753B"/>
          </a:solidFill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C0511E7A-FB40-414D-9CE5-8839E25420B8}" type="slidenum">
              <a:rPr lang="en-US" sz="150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2</a:t>
            </a:fld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6916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4154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2FEA19-4F0B-4BA4-A98B-B0AA283FB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Test Last: Если код уже написан?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F9937765-8EA7-4462-BAF8-FE4A9E15293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30" r="1" b="1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66A8140-A0AA-4E40-BD8A-B4AD290B5F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82563" y="321732"/>
            <a:ext cx="4281890" cy="62134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[Test]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Test()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// arrange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var a = new Stub();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var b = new Mock();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Setup(x =&gt;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x.DoSomething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             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Is.Any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Dict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………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Prepare(……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Fake.Fake.Fake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(……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………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………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………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 act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Execute……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 assert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Assert…………</a:t>
            </a:r>
            <a:endParaRPr lang="ru-RU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D59A442-9310-4750-B92F-87070CBCF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0511E7A-FB40-414D-9CE5-8839E25420B8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3510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93344-6E51-4ED9-997D-3632B944E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3C374-5EB5-477C-A4AB-4B1A92DBA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Не всегда есть время на тесты</a:t>
            </a:r>
            <a:endParaRPr lang="en-US" dirty="0"/>
          </a:p>
          <a:p>
            <a:r>
              <a:rPr lang="ru-RU" dirty="0"/>
              <a:t>Тесты никто писать не любит</a:t>
            </a:r>
          </a:p>
          <a:p>
            <a:r>
              <a:rPr lang="ru-RU" dirty="0"/>
              <a:t>Понимание реализации влияет на тесты</a:t>
            </a:r>
          </a:p>
          <a:p>
            <a:pPr lvl="1"/>
            <a:r>
              <a:rPr lang="ru-RU" dirty="0"/>
              <a:t>Сложно написать достаточно тестов</a:t>
            </a:r>
          </a:p>
          <a:p>
            <a:pPr lvl="1"/>
            <a:r>
              <a:rPr lang="ru-RU" dirty="0"/>
              <a:t>Сложно протестировать то что нужно</a:t>
            </a:r>
          </a:p>
          <a:p>
            <a:r>
              <a:rPr lang="ru-RU" u="sng" dirty="0"/>
              <a:t>Иногда получаются уродливые тесты</a:t>
            </a:r>
            <a:endParaRPr lang="en-US" u="sn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8FCBF-E037-4153-A1F4-28B2EACE5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21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E4D030-E090-4ED8-B6E0-26D3AD9D1672}"/>
              </a:ext>
            </a:extLst>
          </p:cNvPr>
          <p:cNvSpPr/>
          <p:nvPr/>
        </p:nvSpPr>
        <p:spPr>
          <a:xfrm rot="20995247">
            <a:off x="3581003" y="2543651"/>
            <a:ext cx="5029994" cy="1770698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Test Last</a:t>
            </a:r>
          </a:p>
          <a:p>
            <a:pPr algn="ctr"/>
            <a:r>
              <a:rPr lang="en-US" sz="4400" b="1" dirty="0">
                <a:solidFill>
                  <a:srgbClr val="008000"/>
                </a:solidFill>
                <a:latin typeface="Arial Black" panose="020B0A04020102020204" pitchFamily="34" charset="0"/>
              </a:rPr>
              <a:t>//</a:t>
            </a:r>
            <a:r>
              <a:rPr lang="en-US" sz="4400" b="1" dirty="0" err="1">
                <a:solidFill>
                  <a:srgbClr val="008000"/>
                </a:solidFill>
                <a:latin typeface="Arial Black" panose="020B0A04020102020204" pitchFamily="34" charset="0"/>
              </a:rPr>
              <a:t>TODO:Test</a:t>
            </a:r>
            <a:r>
              <a:rPr lang="en-US" sz="4400" b="1" dirty="0">
                <a:solidFill>
                  <a:srgbClr val="008000"/>
                </a:solidFill>
                <a:latin typeface="Arial Black" panose="020B0A04020102020204" pitchFamily="34" charset="0"/>
              </a:rPr>
              <a:t> it</a:t>
            </a:r>
            <a:endParaRPr lang="en-US" sz="5400" b="1" dirty="0">
              <a:ln w="0"/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1906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63A3-4718-4487-915A-7C1F244D3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Может писать тогда </a:t>
            </a:r>
            <a:r>
              <a:rPr lang="ru-RU" b="1" dirty="0"/>
              <a:t>сначала</a:t>
            </a:r>
            <a:r>
              <a:rPr lang="ru-RU" dirty="0"/>
              <a:t> тесты?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DE4FE-82E9-4B2C-855F-FA63FDD1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7" name="Объект 4">
            <a:extLst>
              <a:ext uri="{FF2B5EF4-FFF2-40B4-BE49-F238E27FC236}">
                <a16:creationId xmlns:a16="http://schemas.microsoft.com/office/drawing/2014/main" id="{7F62B722-51C8-4545-BEE8-72068CEC3D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42444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5590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6F66434-F75E-454C-A5B6-ECC8CCBF29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ABEABCE-5B08-4DEA-8437-3738F3795E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6A18AA0-CF13-4B28-9C01-C67B7B9CB4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AC5B230-DC9E-4848-9046-44DDB3D241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C805CA7-5B45-4C66-BB6A-4458F45FCC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DB397B1-E4BE-4704-A4C9-29049D5D1A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29F3B0CE-CDD7-4A3C-BE78-EF3ADE0686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First </a:t>
            </a:r>
            <a:r>
              <a:rPr lang="ru-RU" dirty="0"/>
              <a:t>это не </a:t>
            </a:r>
            <a:r>
              <a:rPr lang="en-US" dirty="0"/>
              <a:t>TDD!</a:t>
            </a:r>
            <a:endParaRPr lang="ru-RU" dirty="0"/>
          </a:p>
        </p:txBody>
      </p:sp>
      <p:sp>
        <p:nvSpPr>
          <p:cNvPr id="6" name="Подзаголовок 5">
            <a:extLst>
              <a:ext uri="{FF2B5EF4-FFF2-40B4-BE49-F238E27FC236}">
                <a16:creationId xmlns:a16="http://schemas.microsoft.com/office/drawing/2014/main" id="{92AA8999-34D3-46F1-B92E-3512048CD0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20ACB82-5665-4DF7-B7FC-74984EEB9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395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88D9D0-9BEB-413D-8731-8CBD8AE34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First</a:t>
            </a:r>
            <a:endParaRPr lang="ru-RU" dirty="0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7EF1B072-E6E3-4EF6-94F7-16BE10968CB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233" y="1825625"/>
            <a:ext cx="3545534" cy="4351338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92E055-6AFB-449C-AF79-E7ED49270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24</a:t>
            </a:fld>
            <a:endParaRPr lang="en-US"/>
          </a:p>
        </p:txBody>
      </p:sp>
      <p:pic>
        <p:nvPicPr>
          <p:cNvPr id="11" name="Объект 7">
            <a:extLst>
              <a:ext uri="{FF2B5EF4-FFF2-40B4-BE49-F238E27FC236}">
                <a16:creationId xmlns:a16="http://schemas.microsoft.com/office/drawing/2014/main" id="{DD2FB84E-5BF2-4291-AA19-8B97C2CBF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233" y="1825625"/>
            <a:ext cx="3545534" cy="4351338"/>
          </a:xfrm>
          <a:prstGeom prst="rect">
            <a:avLst/>
          </a:prstGeom>
          <a:effectLst/>
        </p:spPr>
      </p:pic>
      <p:pic>
        <p:nvPicPr>
          <p:cNvPr id="10" name="Объект 9">
            <a:extLst>
              <a:ext uri="{FF2B5EF4-FFF2-40B4-BE49-F238E27FC236}">
                <a16:creationId xmlns:a16="http://schemas.microsoft.com/office/drawing/2014/main" id="{9813BF98-DC11-43AD-925E-F63FBC8F17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233" y="1825625"/>
            <a:ext cx="3545534" cy="4351338"/>
          </a:xfrm>
          <a:effectLst/>
        </p:spPr>
      </p:pic>
    </p:spTree>
    <p:extLst>
      <p:ext uri="{BB962C8B-B14F-4D97-AF65-F5344CB8AC3E}">
        <p14:creationId xmlns:p14="http://schemas.microsoft.com/office/powerpoint/2010/main" val="84581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63A3-4718-4487-915A-7C1F244D3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 vs Test First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009B0E9-5A73-4EBA-8E38-892A4E9E6A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 Last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83D87-4741-4003-BA7B-26889D7B40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ru-RU" dirty="0"/>
              <a:t>Не всегда есть время на тесты</a:t>
            </a:r>
            <a:endParaRPr lang="en-US" dirty="0"/>
          </a:p>
          <a:p>
            <a:r>
              <a:rPr lang="ru-RU" dirty="0"/>
              <a:t>Тесты никто писать не любит</a:t>
            </a:r>
          </a:p>
          <a:p>
            <a:r>
              <a:rPr lang="ru-RU" dirty="0"/>
              <a:t>Понимание реализации влияет на тесты</a:t>
            </a:r>
          </a:p>
          <a:p>
            <a:r>
              <a:rPr lang="ru-RU" dirty="0"/>
              <a:t>Иногда получаются уродливые тесты</a:t>
            </a:r>
            <a:endParaRPr lang="en-US" dirty="0"/>
          </a:p>
          <a:p>
            <a:endParaRPr lang="en-US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A4EAE55E-F9B4-46A7-9399-402585C733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Test First</a:t>
            </a:r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9E7E07A0-465A-486B-AEEA-15B0D4296D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r>
              <a:rPr lang="ru-RU" dirty="0"/>
              <a:t>На тесты есть время </a:t>
            </a:r>
            <a:r>
              <a:rPr lang="ru-RU" b="1" dirty="0"/>
              <a:t>всегда</a:t>
            </a:r>
            <a:endParaRPr lang="ru-RU" dirty="0"/>
          </a:p>
          <a:p>
            <a:r>
              <a:rPr lang="ru-RU" dirty="0"/>
              <a:t>Тесты, по-прежнему, никто писать </a:t>
            </a:r>
            <a:r>
              <a:rPr lang="ru-RU" b="1" dirty="0"/>
              <a:t>не любит</a:t>
            </a:r>
            <a:endParaRPr lang="en-US" b="1" dirty="0"/>
          </a:p>
          <a:p>
            <a:r>
              <a:rPr lang="ru-RU" dirty="0"/>
              <a:t>Код </a:t>
            </a:r>
            <a:r>
              <a:rPr lang="ru-RU" b="1" dirty="0"/>
              <a:t>не</a:t>
            </a:r>
            <a:r>
              <a:rPr lang="ru-RU" dirty="0"/>
              <a:t> </a:t>
            </a:r>
            <a:r>
              <a:rPr lang="ru-RU" b="1" dirty="0"/>
              <a:t>влияет</a:t>
            </a:r>
            <a:r>
              <a:rPr lang="ru-RU" dirty="0"/>
              <a:t> на тесты</a:t>
            </a:r>
          </a:p>
          <a:p>
            <a:r>
              <a:rPr lang="ru-RU" dirty="0"/>
              <a:t>Тесты, </a:t>
            </a:r>
            <a:r>
              <a:rPr lang="ru-RU" b="1" dirty="0"/>
              <a:t>как правило</a:t>
            </a:r>
            <a:r>
              <a:rPr lang="ru-RU" dirty="0"/>
              <a:t>, получаются красивенькие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DE4FE-82E9-4B2C-855F-FA63FDD1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1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63A3-4718-4487-915A-7C1F244D3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First</a:t>
            </a:r>
            <a:r>
              <a:rPr lang="ru-RU" dirty="0"/>
              <a:t>: Проблемы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83D87-4741-4003-BA7B-26889D7B4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Возможно только есть четкая спецификация</a:t>
            </a:r>
          </a:p>
          <a:p>
            <a:r>
              <a:rPr lang="ru-RU" dirty="0"/>
              <a:t>Иначе – пустая трата времени и сил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DE4FE-82E9-4B2C-855F-FA63FDD1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56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81F17B71-3969-4793-9477-617716F8CA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5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684A0F9-3C4E-4A53-9CEE-41FC5FF5E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838998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Test First: </a:t>
            </a:r>
            <a:r>
              <a:rPr lang="ru-RU" dirty="0"/>
              <a:t>Цитата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Текст 7">
            <a:extLst>
              <a:ext uri="{FF2B5EF4-FFF2-40B4-BE49-F238E27FC236}">
                <a16:creationId xmlns:a16="http://schemas.microsoft.com/office/drawing/2014/main" id="{169CDB8F-D42C-456D-AF6A-E8C76D84F0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5321" y="2575034"/>
            <a:ext cx="5631179" cy="346222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/>
              <a:t>“Do you know exactly what the public API of the class should be, and just write the tests before the implementation? That's test-first development.”</a:t>
            </a:r>
          </a:p>
          <a:p>
            <a:pPr marL="0" indent="0">
              <a:buNone/>
            </a:pPr>
            <a:r>
              <a:rPr lang="en-US" sz="2400" dirty="0"/>
              <a:t>- Jon Skeet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248D14C-91FA-478A-ADFA-32635D481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1820" y="6356350"/>
            <a:ext cx="116586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0511E7A-FB40-414D-9CE5-8839E25420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27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16" name="Rectangle 4">
            <a:extLst>
              <a:ext uri="{FF2B5EF4-FFF2-40B4-BE49-F238E27FC236}">
                <a16:creationId xmlns:a16="http://schemas.microsoft.com/office/drawing/2014/main" id="{FCAE7527-CA99-406F-819F-3721669E5026}"/>
              </a:ext>
            </a:extLst>
          </p:cNvPr>
          <p:cNvSpPr/>
          <p:nvPr/>
        </p:nvSpPr>
        <p:spPr>
          <a:xfrm rot="20995247">
            <a:off x="3581003" y="2169083"/>
            <a:ext cx="5029994" cy="2519839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Test First</a:t>
            </a:r>
          </a:p>
          <a:p>
            <a:pPr algn="ctr"/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Specification first</a:t>
            </a:r>
            <a:endParaRPr lang="en-US" sz="5400" b="1" dirty="0">
              <a:ln w="0"/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56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81F17B71-3969-4793-9477-617716F8CA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5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684A0F9-3C4E-4A53-9CEE-41FC5FF5E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838998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TDD:</a:t>
            </a:r>
            <a:r>
              <a:rPr lang="ru-RU" dirty="0"/>
              <a:t> Цитата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Текст 7">
            <a:extLst>
              <a:ext uri="{FF2B5EF4-FFF2-40B4-BE49-F238E27FC236}">
                <a16:creationId xmlns:a16="http://schemas.microsoft.com/office/drawing/2014/main" id="{169CDB8F-D42C-456D-AF6A-E8C76D84F0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5321" y="2575034"/>
            <a:ext cx="5631179" cy="346222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/>
              <a:t>“Do you have a vague idea of what the class (or system - this can happen at different scales, of course) should look like, then think up tests which give it the actual shape? That's TDD.”</a:t>
            </a:r>
          </a:p>
          <a:p>
            <a:pPr marL="0" indent="0">
              <a:buNone/>
            </a:pPr>
            <a:r>
              <a:rPr lang="en-US" sz="2400" dirty="0"/>
              <a:t>- Jon Skeet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248D14C-91FA-478A-ADFA-32635D481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1820" y="6356350"/>
            <a:ext cx="116586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0511E7A-FB40-414D-9CE5-8839E25420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66419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03106040-5F41-46CC-B3BC-3C52C0A3A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 </a:t>
            </a:r>
            <a:r>
              <a:rPr lang="ru-RU" dirty="0"/>
              <a:t>это итеративный процесс</a:t>
            </a:r>
          </a:p>
        </p:txBody>
      </p:sp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17707822-550D-4E7B-821F-2AF86942FEF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5707575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0E82892-2B51-471A-B5E8-A6F123C61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29</a:t>
            </a:fld>
            <a:endParaRPr lang="en-US"/>
          </a:p>
        </p:txBody>
      </p:sp>
      <p:graphicFrame>
        <p:nvGraphicFramePr>
          <p:cNvPr id="10" name="Объект 7">
            <a:extLst>
              <a:ext uri="{FF2B5EF4-FFF2-40B4-BE49-F238E27FC236}">
                <a16:creationId xmlns:a16="http://schemas.microsoft.com/office/drawing/2014/main" id="{C0BC9CC8-AAE4-44A0-9709-E4D5C930D4A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68963064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34680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73055B76-52BE-4C53-971A-FA1E221B32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AD218A45-B927-4D8B-8EB5-30E44C6AE2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58D4E7F-EEF9-4D47-8B98-16BE12CBA4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44D046F6-5A4C-465B-888D-09626B3B65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3055B76-52BE-4C53-971A-FA1E221B32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D218A45-B927-4D8B-8EB5-30E44C6AE2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D58D4E7F-EEF9-4D47-8B98-16BE12CBA4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4D046F6-5A4C-465B-888D-09626B3B65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Dgm/>
        </p:bldSub>
      </p:bldGraphic>
      <p:bldGraphic spid="10" grpId="0" uiExpand="1">
        <p:bldSub>
          <a:bldDgm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55C1D2-A9EB-4FF7-87E7-7AEE688BB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5400" dirty="0">
                <a:solidFill>
                  <a:srgbClr val="FFFFFF"/>
                </a:solidFill>
              </a:rPr>
              <a:t>Что вы предпочитаете?</a:t>
            </a:r>
            <a:endParaRPr lang="en-US" sz="54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1DE5E8C-0BED-4C20-8B21-A9AC3AAAA4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80" y="307731"/>
            <a:ext cx="3997637" cy="3997637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01300E8-7C1D-491D-B497-27B555BD76E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043" y="772073"/>
            <a:ext cx="5455917" cy="306895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D59C992-5334-49C7-959D-B0B5F71FD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511E7A-FB40-414D-9CE5-8839E25420B8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28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63A3-4718-4487-915A-7C1F244D3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 vs</a:t>
            </a:r>
            <a:r>
              <a:rPr lang="ru-RU" dirty="0"/>
              <a:t> </a:t>
            </a:r>
            <a:r>
              <a:rPr lang="en-US" dirty="0"/>
              <a:t>TDD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009B0E9-5A73-4EBA-8E38-892A4E9E6A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 Last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83D87-4741-4003-BA7B-26889D7B40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ru-RU" dirty="0"/>
              <a:t>Не всегда есть время на тесты</a:t>
            </a:r>
            <a:endParaRPr lang="en-US" dirty="0"/>
          </a:p>
          <a:p>
            <a:r>
              <a:rPr lang="ru-RU" dirty="0"/>
              <a:t>Тесты никто писать не любит</a:t>
            </a:r>
          </a:p>
          <a:p>
            <a:r>
              <a:rPr lang="ru-RU" dirty="0"/>
              <a:t>Понимание реализации влияет на тесты</a:t>
            </a:r>
          </a:p>
          <a:p>
            <a:r>
              <a:rPr lang="ru-RU" dirty="0"/>
              <a:t>Иногда получаются уродливые тесты</a:t>
            </a:r>
            <a:endParaRPr lang="en-US" dirty="0"/>
          </a:p>
          <a:p>
            <a:endParaRPr lang="en-US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A4EAE55E-F9B4-46A7-9399-402585C733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TDD</a:t>
            </a:r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9E7E07A0-465A-486B-AEEA-15B0D4296D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r>
              <a:rPr lang="ru-RU" b="1" dirty="0"/>
              <a:t>Всегда </a:t>
            </a:r>
            <a:r>
              <a:rPr lang="ru-RU" dirty="0"/>
              <a:t>есть тесты</a:t>
            </a:r>
          </a:p>
          <a:p>
            <a:r>
              <a:rPr lang="ru-RU" dirty="0"/>
              <a:t>Тесты становится писать приятно</a:t>
            </a:r>
            <a:endParaRPr lang="en-US" b="1" dirty="0"/>
          </a:p>
          <a:p>
            <a:r>
              <a:rPr lang="ru-RU" dirty="0"/>
              <a:t>Код косвенно </a:t>
            </a:r>
            <a:r>
              <a:rPr lang="ru-RU" b="1" dirty="0"/>
              <a:t>влияет</a:t>
            </a:r>
            <a:r>
              <a:rPr lang="ru-RU" dirty="0"/>
              <a:t> на тесты</a:t>
            </a:r>
          </a:p>
          <a:p>
            <a:r>
              <a:rPr lang="ru-RU" dirty="0"/>
              <a:t>Иногда получаются уродливые тесты </a:t>
            </a:r>
            <a:r>
              <a:rPr lang="ru-RU" b="1" dirty="0"/>
              <a:t>в конце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DE4FE-82E9-4B2C-855F-FA63FDD1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57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DCF2D9FF-FF2A-4EB0-BAD5-36561EF61A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TDD vs Test First/Last – </a:t>
            </a:r>
            <a:r>
              <a:rPr lang="en-US" dirty="0" err="1"/>
              <a:t>как</a:t>
            </a:r>
            <a:r>
              <a:rPr lang="en-US" dirty="0"/>
              <a:t> Agile vs Waterfall </a:t>
            </a:r>
            <a:endParaRPr lang="ru-RU" dirty="0"/>
          </a:p>
        </p:txBody>
      </p:sp>
      <p:sp>
        <p:nvSpPr>
          <p:cNvPr id="14" name="Подзаголовок 13">
            <a:extLst>
              <a:ext uri="{FF2B5EF4-FFF2-40B4-BE49-F238E27FC236}">
                <a16:creationId xmlns:a16="http://schemas.microsoft.com/office/drawing/2014/main" id="{CEE688EF-0A1C-480B-B290-BD6870947B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8666BA-3C02-4CEF-AC8A-6EFCA17D4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3844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1E016B-91B3-4C15-8976-A43B797EF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 = </a:t>
            </a:r>
            <a:r>
              <a:rPr lang="ru-RU" dirty="0"/>
              <a:t>Итеративное кодирование</a:t>
            </a: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7E3E9AB6-0A52-4858-84F9-8F58224E36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157145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C42D8EE-E203-465E-95B6-7C98412BE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7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B971B40-4B38-482A-AE9F-C39FD8A6D4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C4A9AD7-691C-45FF-8C81-B9928D7E92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E66FBDD-5CBA-4F24-88CD-DD23D5831E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ECE3C22-668A-4AA3-9271-CE61CEC30E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94509EE-AD44-4C32-9213-25D74EF2CB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61555E8-A6E6-4F4B-A438-0878109CA6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D44F859-C767-47B5-A7A4-6FEFB7F3A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E769E53-32B6-4D80-A998-1F51356B7E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8847C7-DDF7-4E3C-80F2-B08849BC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TDD: </a:t>
            </a:r>
            <a:r>
              <a:rPr lang="ru-RU" dirty="0"/>
              <a:t>Проблемы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92727B6-39B4-4E25-9E52-3DA2E4AA7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Высокий порог входа</a:t>
            </a:r>
          </a:p>
          <a:p>
            <a:r>
              <a:rPr lang="ru-RU" dirty="0"/>
              <a:t>Много кода выбрасывается в процессе</a:t>
            </a:r>
          </a:p>
          <a:p>
            <a:r>
              <a:rPr lang="ru-RU" dirty="0"/>
              <a:t>«Рваный» ритм разработки</a:t>
            </a:r>
          </a:p>
          <a:p>
            <a:r>
              <a:rPr lang="ru-RU" dirty="0"/>
              <a:t>Сложно войти в состояние потока</a:t>
            </a:r>
          </a:p>
          <a:p>
            <a:r>
              <a:rPr lang="ru-RU" dirty="0"/>
              <a:t>Фундаментализм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F0A64D1-983D-4541-B105-84CB53BB2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373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8014F6AF-C295-4038-B9BB-895544D59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TDD is dead. Long live testing.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бъект 8">
            <a:extLst>
              <a:ext uri="{FF2B5EF4-FFF2-40B4-BE49-F238E27FC236}">
                <a16:creationId xmlns:a16="http://schemas.microsoft.com/office/drawing/2014/main" id="{2E8E73EF-DDE4-44F8-803C-0832A4EDDD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5321" y="2575034"/>
            <a:ext cx="5120113" cy="346222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/>
              <a:t>“Test-first </a:t>
            </a:r>
            <a:r>
              <a:rPr lang="en-US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fundamentalism</a:t>
            </a:r>
            <a:r>
              <a:rPr lang="en-US" dirty="0"/>
              <a:t> is like abstinence-only sex ed: An unrealistic, ineffective morality campaign for self-loathing and shaming.”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-</a:t>
            </a:r>
            <a:r>
              <a:rPr lang="en-US" dirty="0"/>
              <a:t>David </a:t>
            </a:r>
            <a:r>
              <a:rPr lang="en-US" dirty="0" err="1"/>
              <a:t>Heinemeier</a:t>
            </a:r>
            <a:r>
              <a:rPr lang="en-US" dirty="0"/>
              <a:t> Hansson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7ABA068-FCED-40C8-9DFE-DF2B8BFF1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1820" y="6356350"/>
            <a:ext cx="116586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0511E7A-FB40-414D-9CE5-8839E25420B8}" type="slidenum">
              <a:rPr lang="en-US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34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9B2D675E-169E-4BF0-A7C6-20053C4840C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" r="37191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983530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237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B329C1-1B39-4371-8421-ED94E7ADF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Global Day of Coderetreat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0EA06815-F648-4CC2-951D-EFE0C8D69E4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52" r="1" b="6960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67250C4B-D3B6-43D4-9922-0AB7DE8DF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Problem: Conway's Game of Life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Length of Session: 45 minutes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Duration: 8.30am to 5 or 6pm</a:t>
            </a:r>
          </a:p>
          <a:p>
            <a:r>
              <a:rPr lang="en-US" sz="2000" dirty="0">
                <a:solidFill>
                  <a:srgbClr val="FFFFFF"/>
                </a:solidFill>
              </a:rPr>
              <a:t>Pair-programming is necessary, as the knowledge transfer contained in that activity is essential to the practice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Prefer using Test-Driven Development (TDD)</a:t>
            </a:r>
          </a:p>
          <a:p>
            <a:r>
              <a:rPr lang="en-US" sz="2000" dirty="0">
                <a:solidFill>
                  <a:srgbClr val="FFFFFF"/>
                </a:solidFill>
              </a:rPr>
              <a:t>After each session, pairs should be swapped</a:t>
            </a:r>
          </a:p>
          <a:p>
            <a:r>
              <a:rPr lang="en-US" sz="2000" dirty="0">
                <a:solidFill>
                  <a:srgbClr val="FFFFFF"/>
                </a:solidFill>
              </a:rPr>
              <a:t>After each session, code must be deleted, not put in a branch, not stashed, just deleted with no trace left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303BD8E-4E11-4851-BFAF-D6091EA90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0511E7A-FB40-414D-9CE5-8839E25420B8}" type="slidenum">
              <a:rPr lang="en-US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35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2632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5C35004B-2335-4689-9703-22CF421E9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dirty="0"/>
              <a:t>TDD: </a:t>
            </a:r>
            <a:r>
              <a:rPr lang="ru-RU" sz="4100" dirty="0"/>
              <a:t>Цитата</a:t>
            </a:r>
            <a:endParaRPr lang="en-US" sz="41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бъект 14">
            <a:extLst>
              <a:ext uri="{FF2B5EF4-FFF2-40B4-BE49-F238E27FC236}">
                <a16:creationId xmlns:a16="http://schemas.microsoft.com/office/drawing/2014/main" id="{920C4B2D-0263-4D0B-BEC2-8EA4E39FCB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5321" y="2575034"/>
            <a:ext cx="5120113" cy="346222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i="1" dirty="0"/>
              <a:t>“Test-driven development is a way of managing fear during programming”</a:t>
            </a:r>
          </a:p>
          <a:p>
            <a:pPr marL="0" indent="0">
              <a:buNone/>
            </a:pPr>
            <a:r>
              <a:rPr lang="en-US" i="1" dirty="0"/>
              <a:t>- Kent Beck</a:t>
            </a:r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3586470-DDA5-49B0-91E3-329151B52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1820" y="6356350"/>
            <a:ext cx="116586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C0511E7A-FB40-414D-9CE5-8839E25420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36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18" name="Объект 17">
            <a:extLst>
              <a:ext uri="{FF2B5EF4-FFF2-40B4-BE49-F238E27FC236}">
                <a16:creationId xmlns:a16="http://schemas.microsoft.com/office/drawing/2014/main" id="{334CD4E2-A948-452B-B331-AD2532A574E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5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0" name="Rectangle 4">
            <a:extLst>
              <a:ext uri="{FF2B5EF4-FFF2-40B4-BE49-F238E27FC236}">
                <a16:creationId xmlns:a16="http://schemas.microsoft.com/office/drawing/2014/main" id="{A2A42563-0ECF-44B1-A99B-BE54FBA14A1E}"/>
              </a:ext>
            </a:extLst>
          </p:cNvPr>
          <p:cNvSpPr/>
          <p:nvPr/>
        </p:nvSpPr>
        <p:spPr>
          <a:xfrm rot="20995247">
            <a:off x="3581003" y="2169084"/>
            <a:ext cx="5029994" cy="2519839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TDD</a:t>
            </a:r>
          </a:p>
          <a:p>
            <a:pPr algn="ctr"/>
            <a:r>
              <a:rPr lang="en-US" sz="4400" b="1" dirty="0">
                <a:solidFill>
                  <a:srgbClr val="FF0000"/>
                </a:solidFill>
                <a:latin typeface="Arial Black" panose="020B0A04020102020204" pitchFamily="34" charset="0"/>
              </a:rPr>
              <a:t>Red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Green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rgbClr val="FFC000"/>
                </a:solidFill>
                <a:latin typeface="Arial Black" panose="020B0A04020102020204" pitchFamily="34" charset="0"/>
              </a:rPr>
              <a:t>Refactoring</a:t>
            </a:r>
            <a:endParaRPr lang="en-US" sz="5400" b="1" dirty="0">
              <a:ln w="0"/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864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F6D7D9E-E723-4675-A78B-01986F1FE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3" b="2148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CBAD31-9A9A-49ED-9A82-F997208D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</a:rPr>
              <a:t>Мы будем решать сложную задачу, используя все поручные средства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28D35-C9AA-404E-BD9E-94F85ECE6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C0511E7A-FB40-414D-9CE5-8839E25420B8}" type="slidenum">
              <a:rPr lang="en-US" smtClean="0">
                <a:solidFill>
                  <a:srgbClr val="FFFFFF"/>
                </a:solidFill>
              </a:rPr>
              <a:pPr defTabSz="457200">
                <a:spcAft>
                  <a:spcPts val="600"/>
                </a:spcAft>
              </a:pPr>
              <a:t>37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2433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877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CD0B8E-6CF2-453E-8575-19BB576E8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Семь красных линий</a:t>
            </a:r>
          </a:p>
        </p:txBody>
      </p:sp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3BB059BE-41ED-4651-ADBE-CA8A70B6B2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4" r="1" b="1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C3C305D7-A99B-44B3-9556-9A47F9F06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rgbClr val="FFFFFF"/>
                </a:solidFill>
              </a:rPr>
              <a:t>Нам нужно нарисовать семь красных линий. Все они должны быть строго перпендикулярны, и кроме того, некоторые нужно нарисовать зеленым цветом, а еще некоторые – прозрачным, и одну линию изобразить в виде котенка.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77360A-7D9A-4773-8A9C-DF291CB13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535157"/>
            <a:ext cx="973667" cy="2743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C0511E7A-FB40-414D-9CE5-8839E25420B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38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7299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1C788C-D1A7-44B1-BCD9-B00CA113F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4312" y="270668"/>
            <a:ext cx="4143375" cy="1325563"/>
          </a:xfrm>
          <a:prstGeom prst="wedgeRoundRectCallout">
            <a:avLst>
              <a:gd name="adj1" fmla="val -56925"/>
              <a:gd name="adj2" fmla="val 27290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ru-RU" dirty="0"/>
              <a:t>Нарисовать </a:t>
            </a:r>
            <a:r>
              <a:rPr lang="en-US" dirty="0"/>
              <a:t>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AE7B20-950D-47DD-BC49-5EFA552A7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19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9EAEE0-D746-418D-B68A-8148BB6D6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Отвертка?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2488387A-5B98-4B96-8C50-F9F0FC60D80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187" y="1103364"/>
            <a:ext cx="5455917" cy="256428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37C8CF6-695F-4E1D-A9C2-306CCE5D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511E7A-FB40-414D-9CE5-8839E25420B8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EE33F9CA-5BA3-4EF3-8A5B-AB012DD194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213" y="928179"/>
            <a:ext cx="5181600" cy="2914650"/>
          </a:xfrm>
        </p:spPr>
      </p:pic>
    </p:spTree>
    <p:extLst>
      <p:ext uri="{BB962C8B-B14F-4D97-AF65-F5344CB8AC3E}">
        <p14:creationId xmlns:p14="http://schemas.microsoft.com/office/powerpoint/2010/main" val="38274694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C788C-D1A7-44B1-BCD9-B00CA113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Нарисовать </a:t>
            </a:r>
            <a:r>
              <a:rPr lang="en-US" dirty="0"/>
              <a:t>…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454620-FE34-4D60-ABFE-F0FE483451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A59DDA-8B3A-4E99-8B62-134E25A03B5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Line[] Draw()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E07B74-0F41-4316-A61A-8A1FCA56C3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Test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7AB7C79-F49C-4886-B383-F32B9BDB02B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TestDraw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   // arrange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act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assert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5021FB-76D7-493E-8A47-37632942E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40</a:t>
            </a:fld>
            <a:endParaRPr lang="en-US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311D6C5D-321F-4AE0-97EC-9BA3870D26CA}"/>
              </a:ext>
            </a:extLst>
          </p:cNvPr>
          <p:cNvSpPr/>
          <p:nvPr/>
        </p:nvSpPr>
        <p:spPr>
          <a:xfrm rot="20995247">
            <a:off x="3581003" y="2543651"/>
            <a:ext cx="5029994" cy="1770698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Test Last</a:t>
            </a:r>
          </a:p>
          <a:p>
            <a:pPr algn="ctr"/>
            <a:r>
              <a:rPr lang="en-US" sz="4400" b="1" dirty="0">
                <a:solidFill>
                  <a:srgbClr val="008000"/>
                </a:solidFill>
                <a:latin typeface="Arial Black" panose="020B0A04020102020204" pitchFamily="34" charset="0"/>
              </a:rPr>
              <a:t>//</a:t>
            </a:r>
            <a:r>
              <a:rPr lang="en-US" sz="4400" b="1" dirty="0" err="1">
                <a:solidFill>
                  <a:srgbClr val="008000"/>
                </a:solidFill>
                <a:latin typeface="Arial Black" panose="020B0A04020102020204" pitchFamily="34" charset="0"/>
              </a:rPr>
              <a:t>TODO:Test</a:t>
            </a:r>
            <a:r>
              <a:rPr lang="en-US" sz="4400" b="1" dirty="0">
                <a:solidFill>
                  <a:srgbClr val="008000"/>
                </a:solidFill>
                <a:latin typeface="Arial Black" panose="020B0A04020102020204" pitchFamily="34" charset="0"/>
              </a:rPr>
              <a:t> it</a:t>
            </a:r>
            <a:endParaRPr lang="en-US" sz="5400" b="1" dirty="0">
              <a:ln w="0"/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048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6" grpId="2"/>
      <p:bldP spid="10" grpId="0"/>
      <p:bldP spid="10" grpId="1"/>
      <p:bldP spid="10" grpId="2"/>
      <p:bldP spid="1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F30B96-CBDA-43F5-A3AF-DB87267E9A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9A1781-1B71-4A69-ABF1-7E1F9269E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6237" y="3823493"/>
            <a:ext cx="5553075" cy="1325563"/>
          </a:xfrm>
          <a:prstGeom prst="wedgeRoundRectCallout">
            <a:avLst>
              <a:gd name="adj1" fmla="val 54124"/>
              <a:gd name="adj2" fmla="val -2157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ru-RU" dirty="0"/>
              <a:t>... </a:t>
            </a:r>
            <a:r>
              <a:rPr lang="en-US" dirty="0"/>
              <a:t>7</a:t>
            </a:r>
            <a:r>
              <a:rPr lang="ru-RU" dirty="0"/>
              <a:t> красных линий...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6FCE73-9CD0-473C-80F5-FBA87D9BE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108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A1781-1B71-4A69-ABF1-7E1F9269E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... </a:t>
            </a:r>
            <a:r>
              <a:rPr lang="en-US" dirty="0"/>
              <a:t>7</a:t>
            </a:r>
            <a:r>
              <a:rPr lang="ru-RU" dirty="0"/>
              <a:t> красных линий...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BF31655-E0EB-41AA-BB59-50D10C7BB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Line[] Draw()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0048E9-CBBC-46E8-89DA-A3EC19F0D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728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A1781-1B71-4A69-ABF1-7E1F9269E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... </a:t>
            </a:r>
            <a:r>
              <a:rPr lang="en-US" dirty="0"/>
              <a:t>7</a:t>
            </a:r>
            <a:r>
              <a:rPr lang="ru-RU" dirty="0"/>
              <a:t> красных линий...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6FCE73-9CD0-473C-80F5-FBA87D9BE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43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A3EBDA-1BA5-4B14-94A3-39C945250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7 штук</a:t>
            </a:r>
          </a:p>
          <a:p>
            <a:r>
              <a:rPr lang="ru-RU" dirty="0"/>
              <a:t>7 линий</a:t>
            </a:r>
          </a:p>
          <a:p>
            <a:r>
              <a:rPr lang="ru-RU" dirty="0"/>
              <a:t>7 красных линий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305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A1781-1B71-4A69-ABF1-7E1F9269E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... </a:t>
            </a:r>
            <a:r>
              <a:rPr lang="en-US" dirty="0"/>
              <a:t>7</a:t>
            </a:r>
            <a:r>
              <a:rPr lang="ru-RU" dirty="0"/>
              <a:t> красных линий...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60882-C5A4-4E65-AD9C-02228B75E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9105" y="1825625"/>
            <a:ext cx="642998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TestDraw_Returns7Items()</a:t>
            </a: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arrange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expert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TheExpert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act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items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expert.Draw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8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assert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Assert.AreEqual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(7,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items.Length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06645D-181E-4F9D-BB1C-C05DF3829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55276" y="1825625"/>
            <a:ext cx="48070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Line[] Draw(){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Line[7];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0048E9-CBBC-46E8-89DA-A3EC19F0D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44</a:t>
            </a:fld>
            <a:endParaRPr 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2B333EDD-B083-44E7-996E-A4B76A16027D}"/>
              </a:ext>
            </a:extLst>
          </p:cNvPr>
          <p:cNvSpPr/>
          <p:nvPr/>
        </p:nvSpPr>
        <p:spPr>
          <a:xfrm rot="20995247">
            <a:off x="3581003" y="2169084"/>
            <a:ext cx="5029994" cy="2519839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TDD</a:t>
            </a:r>
          </a:p>
          <a:p>
            <a:pPr algn="ctr"/>
            <a:r>
              <a:rPr lang="en-US" sz="4400" b="1" dirty="0">
                <a:solidFill>
                  <a:srgbClr val="FF0000"/>
                </a:solidFill>
                <a:latin typeface="Arial Black" panose="020B0A04020102020204" pitchFamily="34" charset="0"/>
              </a:rPr>
              <a:t>Red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Green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rgbClr val="FFC000"/>
                </a:solidFill>
                <a:latin typeface="Arial Black" panose="020B0A04020102020204" pitchFamily="34" charset="0"/>
              </a:rPr>
              <a:t>Refactoring</a:t>
            </a:r>
            <a:endParaRPr lang="en-US" sz="5400" b="1" dirty="0">
              <a:ln w="0"/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0356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7C337-6408-4F47-ABCE-C9FACFFE4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... </a:t>
            </a:r>
            <a:r>
              <a:rPr lang="en-US" dirty="0"/>
              <a:t>7</a:t>
            </a:r>
            <a:r>
              <a:rPr lang="ru-RU" dirty="0"/>
              <a:t> красных линий..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1EF7E9F-4636-40CC-8F6F-B040F9ECA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TestDraw_Returns7Items()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TestDraw_ReturnsRed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[Test]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TestDraw_ReturnsLines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…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D26C2A-F34A-4599-BB3F-F2A3410C7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45</a:t>
            </a:fld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3FE4DCD-1048-4D48-909E-E204CAF9049A}"/>
              </a:ext>
            </a:extLst>
          </p:cNvPr>
          <p:cNvSpPr/>
          <p:nvPr/>
        </p:nvSpPr>
        <p:spPr>
          <a:xfrm rot="20995247">
            <a:off x="3581003" y="2169083"/>
            <a:ext cx="5029994" cy="2519839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Test First</a:t>
            </a:r>
          </a:p>
          <a:p>
            <a:pPr algn="ctr"/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Specification first</a:t>
            </a:r>
            <a:endParaRPr lang="en-US" sz="5400" b="1" dirty="0">
              <a:ln w="0"/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301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F478D2-7A4C-4701-9525-DA91F540F6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A3E80C-D4EE-4D6C-BFC3-3F57ECAA7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3350" y="4137818"/>
            <a:ext cx="7410450" cy="1325563"/>
          </a:xfrm>
          <a:prstGeom prst="wedgeRoundRectCallout">
            <a:avLst>
              <a:gd name="adj1" fmla="val 30967"/>
              <a:gd name="adj2" fmla="val -92710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ru-RU" dirty="0"/>
              <a:t>...строго перпендикулярных</a:t>
            </a:r>
            <a:r>
              <a:rPr lang="en-US" dirty="0"/>
              <a:t>…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C34E5-EC3B-49AB-929D-3B527E940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4273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3E80C-D4EE-4D6C-BFC3-3F57ECA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...строго перпендикулярных</a:t>
            </a:r>
            <a:r>
              <a:rPr lang="en-US" dirty="0"/>
              <a:t>…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9AB802-843C-4A4E-8B99-BE5C616AD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2 строго препендикулярные друг другу линии</a:t>
            </a:r>
          </a:p>
          <a:p>
            <a:r>
              <a:rPr lang="ru-RU" dirty="0"/>
              <a:t>3 строго перпендикулярные друг другу линии</a:t>
            </a:r>
          </a:p>
          <a:p>
            <a:r>
              <a:rPr lang="ru-RU" dirty="0"/>
              <a:t>7 строго перпендикулярных друг другу линий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3785DE-8D39-41DC-8C1E-F121FC977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924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D6B4FE-5CE1-4B67-BAD0-9C2963764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EBC08D-D93B-486A-A73D-C4C8345AF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3679825"/>
            <a:ext cx="8772525" cy="1325563"/>
          </a:xfrm>
          <a:prstGeom prst="wedgeRoundRectCallout">
            <a:avLst>
              <a:gd name="adj1" fmla="val 11141"/>
              <a:gd name="adj2" fmla="val -74746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ru-RU" dirty="0"/>
              <a:t>2 строго препендикулярные линии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A0AD75-6090-4CA9-90CD-5484B5D00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56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3E80C-D4EE-4D6C-BFC3-3F57ECA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2 строго препендикулярные линии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42B4681-4752-4868-BCD8-A3A2DD1DC7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544" y="3451088"/>
            <a:ext cx="5242606" cy="2932305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3785DE-8D39-41DC-8C1E-F121FC977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49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3C3E5D7-B6AD-467A-8746-C796F4C70A44}"/>
              </a:ext>
            </a:extLst>
          </p:cNvPr>
          <p:cNvCxnSpPr>
            <a:cxnSpLocks/>
          </p:cNvCxnSpPr>
          <p:nvPr/>
        </p:nvCxnSpPr>
        <p:spPr>
          <a:xfrm flipH="1">
            <a:off x="5291847" y="1867711"/>
            <a:ext cx="214008" cy="4060713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C3040D2-C867-455F-8DC5-53CF971F9231}"/>
              </a:ext>
            </a:extLst>
          </p:cNvPr>
          <p:cNvCxnSpPr>
            <a:cxnSpLocks/>
          </p:cNvCxnSpPr>
          <p:nvPr/>
        </p:nvCxnSpPr>
        <p:spPr>
          <a:xfrm>
            <a:off x="1507787" y="5651769"/>
            <a:ext cx="8492247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80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80000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B40176-6A1C-4F85-A7A7-20EBC916F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Молоток?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94D57E50-C3FE-48D3-86D2-EA56783DFE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80" y="307731"/>
            <a:ext cx="3997637" cy="399763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C6CA30D-0DF1-4DB9-83DC-114FAF156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511E7A-FB40-414D-9CE5-8839E25420B8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D4180CB2-91E0-48D4-9703-0DB3C83C597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650" y="1301221"/>
            <a:ext cx="5181600" cy="2437870"/>
          </a:xfrm>
        </p:spPr>
      </p:pic>
    </p:spTree>
    <p:extLst>
      <p:ext uri="{BB962C8B-B14F-4D97-AF65-F5344CB8AC3E}">
        <p14:creationId xmlns:p14="http://schemas.microsoft.com/office/powerpoint/2010/main" val="27071176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3E80C-D4EE-4D6C-BFC3-3F57ECA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2 строго препендикулярные линии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42B4681-4752-4868-BCD8-A3A2DD1DC7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544" y="3451088"/>
            <a:ext cx="5242606" cy="2932305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3785DE-8D39-41DC-8C1E-F121FC977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50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3C3E5D7-B6AD-467A-8746-C796F4C70A44}"/>
              </a:ext>
            </a:extLst>
          </p:cNvPr>
          <p:cNvCxnSpPr>
            <a:cxnSpLocks/>
          </p:cNvCxnSpPr>
          <p:nvPr/>
        </p:nvCxnSpPr>
        <p:spPr>
          <a:xfrm>
            <a:off x="5291847" y="1799303"/>
            <a:ext cx="0" cy="4129121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C3040D2-C867-455F-8DC5-53CF971F9231}"/>
              </a:ext>
            </a:extLst>
          </p:cNvPr>
          <p:cNvCxnSpPr>
            <a:cxnSpLocks/>
          </p:cNvCxnSpPr>
          <p:nvPr/>
        </p:nvCxnSpPr>
        <p:spPr>
          <a:xfrm>
            <a:off x="1507787" y="5651769"/>
            <a:ext cx="8492247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4">
            <a:extLst>
              <a:ext uri="{FF2B5EF4-FFF2-40B4-BE49-F238E27FC236}">
                <a16:creationId xmlns:a16="http://schemas.microsoft.com/office/drawing/2014/main" id="{3DD04750-8040-4B3C-9E75-36421BF79507}"/>
              </a:ext>
            </a:extLst>
          </p:cNvPr>
          <p:cNvSpPr/>
          <p:nvPr/>
        </p:nvSpPr>
        <p:spPr>
          <a:xfrm rot="20995247">
            <a:off x="3581003" y="2169084"/>
            <a:ext cx="5029994" cy="2519839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TDD</a:t>
            </a:r>
          </a:p>
          <a:p>
            <a:pPr algn="ctr"/>
            <a:r>
              <a:rPr lang="en-US" sz="4400" b="1" dirty="0">
                <a:solidFill>
                  <a:srgbClr val="FF0000"/>
                </a:solidFill>
                <a:latin typeface="Arial Black" panose="020B0A04020102020204" pitchFamily="34" charset="0"/>
              </a:rPr>
              <a:t>Red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Green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rgbClr val="FFC000"/>
                </a:solidFill>
                <a:latin typeface="Arial Black" panose="020B0A04020102020204" pitchFamily="34" charset="0"/>
              </a:rPr>
              <a:t>Refactoring</a:t>
            </a:r>
            <a:endParaRPr lang="en-US" sz="5400" b="1" dirty="0">
              <a:ln w="0"/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52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3E80C-D4EE-4D6C-BFC3-3F57ECA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...строго перпендикулярных</a:t>
            </a:r>
            <a:r>
              <a:rPr lang="en-US" dirty="0"/>
              <a:t>…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9AB802-843C-4A4E-8B99-BE5C616AD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trike="sngStrike" dirty="0"/>
              <a:t>2 строго препендикулярные друг другу линии</a:t>
            </a:r>
          </a:p>
          <a:p>
            <a:r>
              <a:rPr lang="ru-RU" dirty="0"/>
              <a:t>3 строго перпендикулярные друг другу линии</a:t>
            </a:r>
          </a:p>
          <a:p>
            <a:r>
              <a:rPr lang="ru-RU" dirty="0"/>
              <a:t>7 строго перпендикулярных друг другу линий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3785DE-8D39-41DC-8C1E-F121FC977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5282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04C9-95D8-47AC-8CDA-6B6EBA11F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 строго перпендикулярные линии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DABB6B-733F-45AC-8BA4-9D421DF208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Тест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4719AD-9A26-4854-A75E-BE30788434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line</a:t>
            </a:r>
            <a:r>
              <a:rPr lang="ru-RU" dirty="0"/>
              <a:t>1 ⊥ </a:t>
            </a:r>
            <a:r>
              <a:rPr lang="en-US" dirty="0"/>
              <a:t>line</a:t>
            </a:r>
            <a:r>
              <a:rPr lang="ru-RU" dirty="0"/>
              <a:t>2</a:t>
            </a:r>
            <a:endParaRPr lang="en-US" dirty="0"/>
          </a:p>
          <a:p>
            <a:r>
              <a:rPr lang="en-US" dirty="0"/>
              <a:t>line2 </a:t>
            </a:r>
            <a:r>
              <a:rPr lang="ru-RU" dirty="0"/>
              <a:t>⊥ </a:t>
            </a:r>
            <a:r>
              <a:rPr lang="en-US" dirty="0"/>
              <a:t>line3</a:t>
            </a:r>
          </a:p>
          <a:p>
            <a:r>
              <a:rPr lang="en-US" dirty="0"/>
              <a:t>line3 </a:t>
            </a:r>
            <a:r>
              <a:rPr lang="ru-RU" dirty="0"/>
              <a:t>⊥ </a:t>
            </a:r>
            <a:r>
              <a:rPr lang="en-US" dirty="0"/>
              <a:t>line1</a:t>
            </a:r>
            <a:endParaRPr lang="ru-RU" dirty="0"/>
          </a:p>
          <a:p>
            <a:endParaRPr lang="ru-RU" dirty="0"/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1881691-6D80-4A96-93EC-70D28187BC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AB89DF7-BC82-4738-85EC-111BCEC066C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62AB85-8BE3-4709-932D-1C3ADCF9E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52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6007B2F-7325-41E2-B85C-C050F4654B80}"/>
              </a:ext>
            </a:extLst>
          </p:cNvPr>
          <p:cNvCxnSpPr>
            <a:cxnSpLocks/>
          </p:cNvCxnSpPr>
          <p:nvPr/>
        </p:nvCxnSpPr>
        <p:spPr>
          <a:xfrm>
            <a:off x="8536492" y="2605549"/>
            <a:ext cx="0" cy="2064774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2CCFF95-FAE8-4384-BB32-9E3501729344}"/>
              </a:ext>
            </a:extLst>
          </p:cNvPr>
          <p:cNvCxnSpPr>
            <a:cxnSpLocks/>
          </p:cNvCxnSpPr>
          <p:nvPr/>
        </p:nvCxnSpPr>
        <p:spPr>
          <a:xfrm flipH="1">
            <a:off x="8536493" y="4670323"/>
            <a:ext cx="2072513" cy="0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9B76AC1-D89B-4854-BBD5-EC698F5E464E}"/>
              </a:ext>
            </a:extLst>
          </p:cNvPr>
          <p:cNvCxnSpPr>
            <a:cxnSpLocks/>
          </p:cNvCxnSpPr>
          <p:nvPr/>
        </p:nvCxnSpPr>
        <p:spPr>
          <a:xfrm flipH="1">
            <a:off x="7344697" y="4670323"/>
            <a:ext cx="1191795" cy="1032387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4">
            <a:extLst>
              <a:ext uri="{FF2B5EF4-FFF2-40B4-BE49-F238E27FC236}">
                <a16:creationId xmlns:a16="http://schemas.microsoft.com/office/drawing/2014/main" id="{F2D3FDBF-3F8D-44E2-BDD9-077544E4CDB3}"/>
              </a:ext>
            </a:extLst>
          </p:cNvPr>
          <p:cNvSpPr/>
          <p:nvPr/>
        </p:nvSpPr>
        <p:spPr>
          <a:xfrm rot="20995247">
            <a:off x="3581003" y="2169084"/>
            <a:ext cx="5029994" cy="2519839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TDD</a:t>
            </a:r>
          </a:p>
          <a:p>
            <a:pPr algn="ctr"/>
            <a:r>
              <a:rPr lang="en-US" sz="4400" b="1" dirty="0">
                <a:solidFill>
                  <a:srgbClr val="FF0000"/>
                </a:solidFill>
                <a:latin typeface="Arial Black" panose="020B0A04020102020204" pitchFamily="34" charset="0"/>
              </a:rPr>
              <a:t>Red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Green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rgbClr val="FFC000"/>
                </a:solidFill>
                <a:latin typeface="Arial Black" panose="020B0A04020102020204" pitchFamily="34" charset="0"/>
              </a:rPr>
              <a:t>Refactoring</a:t>
            </a:r>
            <a:endParaRPr lang="en-US" sz="5400" b="1" dirty="0">
              <a:ln w="0"/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244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3E80C-D4EE-4D6C-BFC3-3F57ECAA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...строго перпендикулярных</a:t>
            </a:r>
            <a:r>
              <a:rPr lang="en-US" dirty="0"/>
              <a:t>…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9AB802-843C-4A4E-8B99-BE5C616AD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trike="sngStrike" dirty="0"/>
              <a:t>2 строго препендикулярные друг другу линии</a:t>
            </a:r>
          </a:p>
          <a:p>
            <a:r>
              <a:rPr lang="ru-RU" strike="sngStrike" dirty="0"/>
              <a:t>3 строго перпендикулярные друг другу линии</a:t>
            </a:r>
          </a:p>
          <a:p>
            <a:r>
              <a:rPr lang="ru-RU" dirty="0"/>
              <a:t>7 строго перпендикулярных друг другу линий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3785DE-8D39-41DC-8C1E-F121FC977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4355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82949A3-FFAD-4FF9-AEAA-89F033094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7AA315-8848-4667-AE88-9909ABFE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1005" y="2766218"/>
            <a:ext cx="4743450" cy="132556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ru-RU" dirty="0"/>
              <a:t>Состояние потока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348CE-ED35-4E50-9711-70E9E1ADA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54</a:t>
            </a:fld>
            <a:endParaRPr 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A251489-4BC9-4B99-91D3-2D1D7A0AF99E}"/>
              </a:ext>
            </a:extLst>
          </p:cNvPr>
          <p:cNvSpPr/>
          <p:nvPr/>
        </p:nvSpPr>
        <p:spPr>
          <a:xfrm rot="20995247">
            <a:off x="3581003" y="2543651"/>
            <a:ext cx="5029994" cy="1770698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Test Last</a:t>
            </a:r>
          </a:p>
          <a:p>
            <a:pPr algn="ctr"/>
            <a:r>
              <a:rPr lang="en-US" sz="4400" b="1" dirty="0">
                <a:solidFill>
                  <a:srgbClr val="008000"/>
                </a:solidFill>
                <a:latin typeface="Arial Black" panose="020B0A04020102020204" pitchFamily="34" charset="0"/>
              </a:rPr>
              <a:t>//</a:t>
            </a:r>
            <a:r>
              <a:rPr lang="en-US" sz="4400" b="1" dirty="0" err="1">
                <a:solidFill>
                  <a:srgbClr val="008000"/>
                </a:solidFill>
                <a:latin typeface="Arial Black" panose="020B0A04020102020204" pitchFamily="34" charset="0"/>
              </a:rPr>
              <a:t>TODO:Test</a:t>
            </a:r>
            <a:r>
              <a:rPr lang="en-US" sz="4400" b="1" dirty="0">
                <a:solidFill>
                  <a:srgbClr val="008000"/>
                </a:solidFill>
                <a:latin typeface="Arial Black" panose="020B0A04020102020204" pitchFamily="34" charset="0"/>
              </a:rPr>
              <a:t> it</a:t>
            </a:r>
            <a:endParaRPr lang="en-US" sz="5400" b="1" dirty="0">
              <a:ln w="0"/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33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237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B329C1-1B39-4371-8421-ED94E7ADF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Global Day of Coderetreat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0EA06815-F648-4CC2-951D-EFE0C8D69E4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52" r="1" b="6960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67250C4B-D3B6-43D4-9922-0AB7DE8DF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ru-RU" sz="3200" dirty="0">
                <a:solidFill>
                  <a:srgbClr val="FFFFFF"/>
                </a:solidFill>
              </a:rPr>
              <a:t>Они говорят, состояние потока:</a:t>
            </a:r>
          </a:p>
          <a:p>
            <a:r>
              <a:rPr lang="ru-RU" sz="3200" dirty="0">
                <a:solidFill>
                  <a:srgbClr val="FFFFFF"/>
                </a:solidFill>
              </a:rPr>
              <a:t>Это плохо</a:t>
            </a:r>
          </a:p>
          <a:p>
            <a:r>
              <a:rPr lang="ru-RU" sz="3200" dirty="0">
                <a:solidFill>
                  <a:srgbClr val="FFFFFF"/>
                </a:solidFill>
              </a:rPr>
              <a:t>Не продуктивно</a:t>
            </a:r>
          </a:p>
          <a:p>
            <a:r>
              <a:rPr lang="ru-RU" sz="3200" dirty="0">
                <a:solidFill>
                  <a:srgbClr val="FFFFFF"/>
                </a:solidFill>
              </a:rPr>
              <a:t>Вредит качеству</a:t>
            </a:r>
          </a:p>
          <a:p>
            <a:r>
              <a:rPr lang="ru-RU" sz="3200" dirty="0">
                <a:solidFill>
                  <a:srgbClr val="FFFFFF"/>
                </a:solidFill>
              </a:rPr>
              <a:t>Не позволяет писать красивый код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303BD8E-4E11-4851-BFAF-D6091EA90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0511E7A-FB40-414D-9CE5-8839E25420B8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9260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2EC5F9-E15B-4EC9-B394-912EA04F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ru-RU" sz="2200" dirty="0">
                <a:solidFill>
                  <a:schemeClr val="bg1"/>
                </a:solidFill>
              </a:rPr>
              <a:t>Состояние потока </a:t>
            </a:r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– </a:t>
            </a:r>
            <a:r>
              <a:rPr lang="ru-RU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лучший мотиватор</a:t>
            </a:r>
            <a:endParaRPr lang="en-US" sz="2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Content Placeholder 6" descr="Two people standing in front of a table&#10;&#10;Description generated with high confidence">
            <a:extLst>
              <a:ext uri="{FF2B5EF4-FFF2-40B4-BE49-F238E27FC236}">
                <a16:creationId xmlns:a16="http://schemas.microsoft.com/office/drawing/2014/main" id="{EE7C2E8C-4985-49A4-B08B-E94730E98C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045" y="1675227"/>
            <a:ext cx="7811909" cy="43941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B97B8-18E7-4EBA-986D-5E3C15770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511E7A-FB40-414D-9CE5-8839E25420B8}" type="slidenum">
              <a:rPr lang="en-US"/>
              <a:pPr>
                <a:spcAft>
                  <a:spcPts val="600"/>
                </a:spcAft>
              </a:pPr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287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0B1F0A5-1B9E-48F8-8980-294EB4E716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7AA315-8848-4667-AE88-9909ABFE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850" y="4565650"/>
            <a:ext cx="7515225" cy="1325563"/>
          </a:xfrm>
          <a:prstGeom prst="wedgeRoundRectCallout">
            <a:avLst>
              <a:gd name="adj1" fmla="val 20358"/>
              <a:gd name="adj2" fmla="val 68967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dirty="0"/>
              <a:t>...</a:t>
            </a:r>
            <a:r>
              <a:rPr lang="ru-RU" dirty="0"/>
              <a:t> и некоторые зеленым цветом, а, некоторые, прозрачным...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348CE-ED35-4E50-9711-70E9E1ADA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8085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AA315-8848-4667-AE88-9909ABFE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...</a:t>
            </a:r>
            <a:r>
              <a:rPr lang="ru-RU" dirty="0"/>
              <a:t> и некоторые зеленым цветом, а, некоторые, прозрачным...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348CE-ED35-4E50-9711-70E9E1ADA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58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95F40-9D10-4045-A5B1-FA048B7CE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Одна красная линия зеленым цветом</a:t>
            </a:r>
          </a:p>
          <a:p>
            <a:r>
              <a:rPr lang="ru-RU" dirty="0"/>
              <a:t>Несколько красных линий зеленым цветом</a:t>
            </a:r>
          </a:p>
          <a:p>
            <a:r>
              <a:rPr lang="ru-RU" dirty="0"/>
              <a:t>Одна красная линия прозрачным цветом</a:t>
            </a:r>
          </a:p>
          <a:p>
            <a:r>
              <a:rPr lang="ru-RU" dirty="0"/>
              <a:t>Несколько красных линий прозрачным цветом</a:t>
            </a:r>
            <a:endParaRPr lang="en-US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DA3FBEA9-FD1D-486E-A7E4-E8FA3FEE1B94}"/>
              </a:ext>
            </a:extLst>
          </p:cNvPr>
          <p:cNvSpPr/>
          <p:nvPr/>
        </p:nvSpPr>
        <p:spPr>
          <a:xfrm rot="20995247">
            <a:off x="3581003" y="2169084"/>
            <a:ext cx="5029994" cy="2519839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TDD</a:t>
            </a:r>
          </a:p>
          <a:p>
            <a:pPr algn="ctr"/>
            <a:r>
              <a:rPr lang="en-US" sz="4400" b="1" dirty="0">
                <a:solidFill>
                  <a:srgbClr val="FF0000"/>
                </a:solidFill>
                <a:latin typeface="Arial Black" panose="020B0A04020102020204" pitchFamily="34" charset="0"/>
              </a:rPr>
              <a:t>Red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Green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rgbClr val="FFC000"/>
                </a:solidFill>
                <a:latin typeface="Arial Black" panose="020B0A04020102020204" pitchFamily="34" charset="0"/>
              </a:rPr>
              <a:t>Refactoring</a:t>
            </a:r>
            <a:endParaRPr lang="en-US" sz="5400" b="1" dirty="0">
              <a:ln w="0"/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092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8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04C9-95D8-47AC-8CDA-6B6EBA11F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Одна красная линия зеленым цветом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DABB6B-733F-45AC-8BA4-9D421DF208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Тест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4719AD-9A26-4854-A75E-BE30788434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redLine</a:t>
            </a:r>
            <a:r>
              <a:rPr lang="ru-RU" dirty="0"/>
              <a:t>1</a:t>
            </a:r>
            <a:r>
              <a:rPr lang="en-US" dirty="0"/>
              <a:t>.Color == Green</a:t>
            </a:r>
            <a:endParaRPr lang="ru-RU" dirty="0"/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1881691-6D80-4A96-93EC-70D28187BC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  <a:endParaRPr lang="en-US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08E87651-2054-4901-AF63-317D351ADC5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05075"/>
            <a:ext cx="3148456" cy="368458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62AB85-8BE3-4709-932D-1C3ADCF9E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59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31A5C60-AB95-4C7F-A312-BCDCC68AA1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05076"/>
            <a:ext cx="3148456" cy="3684587"/>
          </a:xfrm>
          <a:prstGeom prst="rect">
            <a:avLst/>
          </a:prstGeom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12301518-3313-41B8-855C-B25A8A10DF6E}"/>
              </a:ext>
            </a:extLst>
          </p:cNvPr>
          <p:cNvSpPr/>
          <p:nvPr/>
        </p:nvSpPr>
        <p:spPr>
          <a:xfrm rot="20995247">
            <a:off x="3581003" y="2169084"/>
            <a:ext cx="5029994" cy="2519839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TDD</a:t>
            </a:r>
          </a:p>
          <a:p>
            <a:pPr algn="ctr"/>
            <a:r>
              <a:rPr lang="en-US" sz="4400" b="1" dirty="0">
                <a:solidFill>
                  <a:srgbClr val="FF0000"/>
                </a:solidFill>
                <a:latin typeface="Arial Black" panose="020B0A04020102020204" pitchFamily="34" charset="0"/>
              </a:rPr>
              <a:t>Red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Green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rgbClr val="FFC000"/>
                </a:solidFill>
                <a:latin typeface="Arial Black" panose="020B0A04020102020204" pitchFamily="34" charset="0"/>
              </a:rPr>
              <a:t>Refactoring</a:t>
            </a:r>
            <a:endParaRPr lang="en-US" sz="5400" b="1" dirty="0">
              <a:ln w="0"/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35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7D1CAF-D0D8-4FE1-9857-2A6CEAD80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Все инструменты необходимы</a:t>
            </a:r>
          </a:p>
        </p:txBody>
      </p:sp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AB240644-6967-4CFA-874C-BCFE034F28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80" y="307731"/>
            <a:ext cx="3997637" cy="3997637"/>
          </a:xfrm>
          <a:prstGeom prst="rect">
            <a:avLst/>
          </a:prstGeom>
        </p:spPr>
      </p:pic>
      <p:pic>
        <p:nvPicPr>
          <p:cNvPr id="9" name="Объект 8">
            <a:extLst>
              <a:ext uri="{FF2B5EF4-FFF2-40B4-BE49-F238E27FC236}">
                <a16:creationId xmlns:a16="http://schemas.microsoft.com/office/drawing/2014/main" id="{B27FEE1E-8E3A-4B4A-884A-63A1DF7BFB2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043" y="772073"/>
            <a:ext cx="5455917" cy="3068953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F0E3E56-3D71-4EB9-916E-CE5CDDCB4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511E7A-FB40-414D-9CE5-8839E25420B8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716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AA315-8848-4667-AE88-9909ABFE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...</a:t>
            </a:r>
            <a:r>
              <a:rPr lang="ru-RU" dirty="0"/>
              <a:t> и некоторые зеленым цветом, а, некоторые, прозрачным...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348CE-ED35-4E50-9711-70E9E1ADA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60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95F40-9D10-4045-A5B1-FA048B7CE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trike="sngStrike" dirty="0"/>
              <a:t>Одна красная линия зеленым цветом</a:t>
            </a:r>
          </a:p>
          <a:p>
            <a:r>
              <a:rPr lang="ru-RU" dirty="0"/>
              <a:t>Несколько красных линий зеленым цветом</a:t>
            </a:r>
          </a:p>
          <a:p>
            <a:r>
              <a:rPr lang="ru-RU" dirty="0"/>
              <a:t>Одна красная линия прозрачным цветом</a:t>
            </a:r>
          </a:p>
          <a:p>
            <a:r>
              <a:rPr lang="ru-RU" dirty="0"/>
              <a:t>Несколько красных линий прозрачным цветом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2843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3124DBF-EB25-4E33-95D8-2732F80FEF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FAC8E9-BE16-4581-B380-09D06B19B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9625" y="5030787"/>
            <a:ext cx="7229475" cy="132556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TDD, </a:t>
            </a:r>
            <a:r>
              <a:rPr lang="ru-RU" dirty="0"/>
              <a:t>Быдлокод и Мотивация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769F5F-089F-471B-8686-8B187492E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61</a:t>
            </a:fld>
            <a:endParaRPr 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AF6DF1A6-052E-4839-9B6C-A8A84EC6D6B9}"/>
              </a:ext>
            </a:extLst>
          </p:cNvPr>
          <p:cNvSpPr/>
          <p:nvPr/>
        </p:nvSpPr>
        <p:spPr>
          <a:xfrm rot="20995247">
            <a:off x="3581003" y="2169084"/>
            <a:ext cx="5029994" cy="2519839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TDD</a:t>
            </a:r>
          </a:p>
          <a:p>
            <a:pPr algn="ctr"/>
            <a:r>
              <a:rPr lang="en-US" sz="4400" b="1" dirty="0">
                <a:solidFill>
                  <a:srgbClr val="FF0000"/>
                </a:solidFill>
                <a:latin typeface="Arial Black" panose="020B0A04020102020204" pitchFamily="34" charset="0"/>
              </a:rPr>
              <a:t>Red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Green</a:t>
            </a:r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4400" b="1" dirty="0">
                <a:solidFill>
                  <a:srgbClr val="FFC000"/>
                </a:solidFill>
                <a:latin typeface="Arial Black" panose="020B0A04020102020204" pitchFamily="34" charset="0"/>
              </a:rPr>
              <a:t>Refactoring</a:t>
            </a:r>
            <a:endParaRPr lang="en-US" sz="5400" b="1" dirty="0">
              <a:ln w="0"/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339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AC8E9-BE16-4581-B380-09D06B19B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TDD, </a:t>
            </a:r>
            <a:r>
              <a:rPr lang="ru-RU" dirty="0"/>
              <a:t>Быдлокод и Мотивация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769F5F-089F-471B-8686-8B187492E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62</a:t>
            </a:fld>
            <a:endParaRPr lang="en-US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6E1B4254-BF0E-4752-944B-F7429749A4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61218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84741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21E2078-92F4-4A80-B4D9-9264167E5A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D8350C4-ABEF-4DE6-9794-F8F206B071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2F751462-D102-4B19-AEE7-A34B539615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275FBA9-D613-4E19-A926-BE18595E06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76869359-8411-4706-8E95-555F643668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B9020A64-2395-43B3-B091-B467CEAD3B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 uiExpand="1">
        <p:bldSub>
          <a:bldDgm/>
        </p:bldSub>
      </p:bldGraphic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EAE353B-E3F0-4FC0-ACFF-99AB2C15E6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16D77C-B31C-467F-A45E-EA41E5129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46050"/>
            <a:ext cx="8124825" cy="1325563"/>
          </a:xfrm>
          <a:prstGeom prst="wedgeRoundRectCallout">
            <a:avLst>
              <a:gd name="adj1" fmla="val 22309"/>
              <a:gd name="adj2" fmla="val 63937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…</a:t>
            </a:r>
            <a:r>
              <a:rPr lang="ru-RU" dirty="0"/>
              <a:t>одну линию в форме котенка.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FCDDF-BF30-44CE-80B1-DB876E463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58700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6D77C-B31C-467F-A45E-EA41E5129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</a:t>
            </a:r>
            <a:r>
              <a:rPr lang="ru-RU" dirty="0"/>
              <a:t>одну линию в форме котенка.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B0BB36D-3BA6-41EB-B891-921ADC4196F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338863712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FCDDF-BF30-44CE-80B1-DB876E463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64</a:t>
            </a:fld>
            <a:endParaRPr lang="en-US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1861EC90-1B1E-4229-8ABB-C5E5CDEB463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96885415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7" name="Rectangle 4">
            <a:extLst>
              <a:ext uri="{FF2B5EF4-FFF2-40B4-BE49-F238E27FC236}">
                <a16:creationId xmlns:a16="http://schemas.microsoft.com/office/drawing/2014/main" id="{D153FF92-1D79-40AE-8395-97DDAD99710E}"/>
              </a:ext>
            </a:extLst>
          </p:cNvPr>
          <p:cNvSpPr/>
          <p:nvPr/>
        </p:nvSpPr>
        <p:spPr>
          <a:xfrm rot="20995247">
            <a:off x="3581003" y="2543651"/>
            <a:ext cx="5029994" cy="1770698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Test Last</a:t>
            </a:r>
          </a:p>
          <a:p>
            <a:pPr algn="ctr"/>
            <a:r>
              <a:rPr lang="en-US" sz="4400" b="1" dirty="0">
                <a:solidFill>
                  <a:srgbClr val="008000"/>
                </a:solidFill>
                <a:latin typeface="Arial Black" panose="020B0A04020102020204" pitchFamily="34" charset="0"/>
              </a:rPr>
              <a:t>//</a:t>
            </a:r>
            <a:r>
              <a:rPr lang="en-US" sz="4400" b="1" dirty="0" err="1">
                <a:solidFill>
                  <a:srgbClr val="008000"/>
                </a:solidFill>
                <a:latin typeface="Arial Black" panose="020B0A04020102020204" pitchFamily="34" charset="0"/>
              </a:rPr>
              <a:t>TODO:Test</a:t>
            </a:r>
            <a:r>
              <a:rPr lang="en-US" sz="4400" b="1" dirty="0">
                <a:solidFill>
                  <a:srgbClr val="008000"/>
                </a:solidFill>
                <a:latin typeface="Arial Black" panose="020B0A04020102020204" pitchFamily="34" charset="0"/>
              </a:rPr>
              <a:t> it</a:t>
            </a:r>
            <a:endParaRPr lang="en-US" sz="5400" b="1" dirty="0">
              <a:ln w="0"/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249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11" grpId="0">
        <p:bldAsOne/>
      </p:bldGraphic>
      <p:bldP spid="7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447BE96-B36B-4777-8C8D-13ACD2B2F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</a:t>
            </a:r>
            <a:r>
              <a:rPr lang="ru-RU" dirty="0"/>
              <a:t>одну линию в форме котенка.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EBD0A60-CD2F-4429-AF6C-5C6A6ABDF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legacy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Legacy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legacy1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legacy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Legacy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legacyLegacy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legacy1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Legacy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ga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legacy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CATabilityLevel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legacy42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legacy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Where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l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IsLeagacy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l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Legacy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legacyService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MakeLegacy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legacy42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F879B3-2EFF-4B23-90FC-B69E53A6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65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4B478F-BD9D-486A-A467-00ADF289D758}"/>
              </a:ext>
            </a:extLst>
          </p:cNvPr>
          <p:cNvSpPr/>
          <p:nvPr/>
        </p:nvSpPr>
        <p:spPr>
          <a:xfrm>
            <a:off x="838200" y="3342404"/>
            <a:ext cx="60997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legacy.CATabilityLevel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= 42;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274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6D77C-B31C-467F-A45E-EA41E5129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</a:t>
            </a:r>
            <a:r>
              <a:rPr lang="ru-RU" dirty="0"/>
              <a:t>одну линию в форме котенка.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FCDDF-BF30-44CE-80B1-DB876E463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66</a:t>
            </a:fld>
            <a:endParaRPr lang="en-US"/>
          </a:p>
        </p:txBody>
      </p:sp>
      <p:graphicFrame>
        <p:nvGraphicFramePr>
          <p:cNvPr id="9" name="Content Placeholder 10">
            <a:extLst>
              <a:ext uri="{FF2B5EF4-FFF2-40B4-BE49-F238E27FC236}">
                <a16:creationId xmlns:a16="http://schemas.microsoft.com/office/drawing/2014/main" id="{1D4FB3D1-3720-44E0-B9FA-9198070B87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76285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4">
            <a:extLst>
              <a:ext uri="{FF2B5EF4-FFF2-40B4-BE49-F238E27FC236}">
                <a16:creationId xmlns:a16="http://schemas.microsoft.com/office/drawing/2014/main" id="{93E96381-2411-4FCE-A89D-90B291B91F28}"/>
              </a:ext>
            </a:extLst>
          </p:cNvPr>
          <p:cNvSpPr/>
          <p:nvPr/>
        </p:nvSpPr>
        <p:spPr>
          <a:xfrm rot="20995247">
            <a:off x="3581003" y="2169083"/>
            <a:ext cx="5029994" cy="2519839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Test First</a:t>
            </a:r>
          </a:p>
          <a:p>
            <a:pPr algn="ctr"/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Specification first</a:t>
            </a:r>
            <a:endParaRPr lang="en-US" sz="5400" b="1" dirty="0">
              <a:ln w="0"/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280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Offtopic</a:t>
            </a:r>
            <a:endParaRPr lang="ru-RU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69413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23933-1AA7-4981-AB8A-848CF09A9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Offtopic</a:t>
            </a:r>
            <a:r>
              <a:rPr lang="ru-RU" dirty="0"/>
              <a:t> №1: Готовое решение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B8196-E297-4960-AFEA-6A47DBDE3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GOF </a:t>
            </a:r>
            <a:r>
              <a:rPr lang="ru-RU" dirty="0"/>
              <a:t>паттерны </a:t>
            </a:r>
          </a:p>
          <a:p>
            <a:r>
              <a:rPr lang="en-US" dirty="0"/>
              <a:t>Domain </a:t>
            </a:r>
            <a:r>
              <a:rPr lang="ru-RU" dirty="0"/>
              <a:t>паттерн</a:t>
            </a:r>
          </a:p>
          <a:p>
            <a:r>
              <a:rPr lang="en-US" dirty="0"/>
              <a:t>Copy-Paste </a:t>
            </a:r>
            <a:r>
              <a:rPr lang="ru-RU" dirty="0"/>
              <a:t>с прошлого проекта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0700D0-AFA3-4F94-B058-3990683A8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68</a:t>
            </a:fld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8F96BC9-77C7-4B7D-BCBE-F2E83B23BECC}"/>
              </a:ext>
            </a:extLst>
          </p:cNvPr>
          <p:cNvSpPr/>
          <p:nvPr/>
        </p:nvSpPr>
        <p:spPr>
          <a:xfrm rot="20995247">
            <a:off x="3581003" y="2543651"/>
            <a:ext cx="5029994" cy="1770698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Test Last</a:t>
            </a:r>
          </a:p>
          <a:p>
            <a:pPr algn="ctr"/>
            <a:r>
              <a:rPr lang="en-US" sz="4400" b="1" dirty="0">
                <a:solidFill>
                  <a:srgbClr val="008000"/>
                </a:solidFill>
                <a:latin typeface="Arial Black" panose="020B0A04020102020204" pitchFamily="34" charset="0"/>
              </a:rPr>
              <a:t>//</a:t>
            </a:r>
            <a:r>
              <a:rPr lang="en-US" sz="4400" b="1" dirty="0" err="1">
                <a:solidFill>
                  <a:srgbClr val="008000"/>
                </a:solidFill>
                <a:latin typeface="Arial Black" panose="020B0A04020102020204" pitchFamily="34" charset="0"/>
              </a:rPr>
              <a:t>TODO:Test</a:t>
            </a:r>
            <a:r>
              <a:rPr lang="en-US" sz="4400" b="1" dirty="0">
                <a:solidFill>
                  <a:srgbClr val="008000"/>
                </a:solidFill>
                <a:latin typeface="Arial Black" panose="020B0A04020102020204" pitchFamily="34" charset="0"/>
              </a:rPr>
              <a:t> it</a:t>
            </a:r>
            <a:endParaRPr lang="en-US" sz="5400" b="1" dirty="0">
              <a:ln w="0"/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040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2248C-ED04-47D5-8843-538708735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Offtopic</a:t>
            </a:r>
            <a:r>
              <a:rPr lang="ru-RU" dirty="0"/>
              <a:t> №2: Отладка </a:t>
            </a:r>
            <a:r>
              <a:rPr lang="en-US" dirty="0"/>
              <a:t>Data Access Layer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1AB5025-99E1-454E-9CB6-0E976FACD62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711697038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D3A17-00C3-48AF-A267-B59A4BC79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69</a:t>
            </a:fld>
            <a:endParaRPr lang="en-US"/>
          </a:p>
        </p:txBody>
      </p:sp>
      <p:graphicFrame>
        <p:nvGraphicFramePr>
          <p:cNvPr id="10" name="Content Placeholder 6">
            <a:extLst>
              <a:ext uri="{FF2B5EF4-FFF2-40B4-BE49-F238E27FC236}">
                <a16:creationId xmlns:a16="http://schemas.microsoft.com/office/drawing/2014/main" id="{C6EBABE4-85E7-4004-8CF7-D6D7DA4225C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18976089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418897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F4162D4-2A18-4B48-989C-C6251FBB2B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F14A376-0DA8-4AE0-9F30-CC4F370700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1FA1574-2BF3-4BC6-A466-38E39F7B31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35E1B8F-5009-4071-BC31-339F16DC1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DF4162D4-2A18-4B48-989C-C6251FBB2B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BF14A376-0DA8-4AE0-9F30-CC4F370700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1FA1574-2BF3-4BC6-A466-38E39F7B31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35E1B8F-5009-4071-BC31-339F16DC1A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/>
        </p:bldSub>
      </p:bldGraphic>
      <p:bldGraphic spid="10" grpId="0" uiExpand="1">
        <p:bldSub>
          <a:bldDgm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06C5E8-4E9D-4F74-B2FC-564B79B74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4143D9-EB31-4E17-8A51-0492D542BB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13740"/>
            <a:ext cx="5157787" cy="471994"/>
          </a:xfrm>
        </p:spPr>
        <p:txBody>
          <a:bodyPr/>
          <a:lstStyle/>
          <a:p>
            <a:r>
              <a:rPr lang="en-US" dirty="0"/>
              <a:t>Test Last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5599ACC-8D85-47F1-8AC8-687CF65CA3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“TDD as you mean it is a great academic exercise for your free time or weekends”</a:t>
            </a:r>
          </a:p>
          <a:p>
            <a:pPr marL="0" indent="0">
              <a:buNone/>
            </a:pPr>
            <a:r>
              <a:rPr lang="en-US" dirty="0"/>
              <a:t>- Rob Ashton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EA6A11-4A3B-46EC-B8A6-68A0E6796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1713739"/>
            <a:ext cx="5183188" cy="471995"/>
          </a:xfrm>
        </p:spPr>
        <p:txBody>
          <a:bodyPr/>
          <a:lstStyle/>
          <a:p>
            <a:r>
              <a:rPr lang="en-US" dirty="0"/>
              <a:t>TDD</a:t>
            </a:r>
            <a:endParaRPr lang="ru-RU" dirty="0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ED977E2-223C-4EB8-8BDE-AB598A4A544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“Today, at this moment in our history, TDD is not the prerequisite of professionalism that I believe it will become.”</a:t>
            </a:r>
          </a:p>
          <a:p>
            <a:pPr marL="0" indent="0">
              <a:buNone/>
            </a:pPr>
            <a:r>
              <a:rPr lang="en-US" dirty="0"/>
              <a:t>- Robert Martin</a:t>
            </a: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69BCDFC-279E-4B63-93EF-C4E3FF380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62786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E5454-FF9E-430F-A048-ABDF56FEC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Access Layer: Entity Framework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BC3806-B980-4CC2-8F27-0AF77CFB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70</a:t>
            </a:fld>
            <a:endParaRPr 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4C65E0D5-934B-4204-A4A2-83BF28CC82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45061" y="1690688"/>
            <a:ext cx="9901878" cy="258532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var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v =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m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WebAppDbContext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UserSessionTokens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             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c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WebAppDbContext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Companies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Include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(a =&gt;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a.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SecurityGroups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             from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n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WebAppDbContext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SecurityGroups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Include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(x =&gt;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x.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Members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             where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m.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TokenString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==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userTokenString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&amp;&amp;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                 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n.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Members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Contains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m.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User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) &amp;&amp;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                 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c.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SecurityGroups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Contains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(n)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             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c;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25465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87750-56F0-4F44-B4EE-16E66C1B6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Access Layer: Elasticsearch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5F73A-418B-445A-ABD8-6564A7F3F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4956"/>
            <a:ext cx="10515600" cy="4351338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searchResults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searchClient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Client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Search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Submitter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Index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clientIndexName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_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elasticConfiguration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UserInfoTypeName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query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PagingInfo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StartRow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query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PagingInfo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PageSize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Sort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Ascending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f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UserName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Suffix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KeywordExt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Query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	     q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q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	         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b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MustNot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	               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m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Term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Field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f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IsGlobalAdmin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)),</a:t>
            </a:r>
          </a:p>
          <a:p>
            <a:pPr marL="0" indent="0">
              <a:buNone/>
            </a:pP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	               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m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Term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Field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f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IsClientAdmin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)),</a:t>
            </a:r>
          </a:p>
          <a:p>
            <a:pPr marL="0" indent="0">
              <a:buNone/>
            </a:pP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                                  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m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Term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t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Field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f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IsAllClientsAdmin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      ).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Filter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f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			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innerbool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innerbool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Should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		 	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Match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m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Query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query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Search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Field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innerf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innerf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UserName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Operator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And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)),</a:t>
            </a:r>
          </a:p>
          <a:p>
            <a:pPr marL="0" indent="0">
              <a:buNone/>
            </a:pP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			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Match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m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Query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query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Search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Field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innerf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innerf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EmailAddress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Operator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And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	)))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ED999D-F0E9-4305-BE84-667CC151C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27066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B90F49-ACD1-457C-AC07-FB103DBD9D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DAL</a:t>
            </a:r>
            <a:r>
              <a:rPr lang="ru-RU" dirty="0"/>
              <a:t> приходится отлаживать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401B7D3-3DD6-43C1-9920-4118C0FF1A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0B51B-8F86-4AB5-BA86-5EDABB0ED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6111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7CD09A-6429-484C-8A26-D27F92651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мы обычно отлаживаем?</a:t>
            </a:r>
            <a:endParaRPr lang="en-US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476A6E17-A77F-4889-856F-2E68FD7F239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32733884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ED69C12-DDA1-464B-A4F0-BC73BE6515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Запустить: </a:t>
            </a:r>
          </a:p>
          <a:p>
            <a:pPr lvl="1"/>
            <a:r>
              <a:rPr lang="ru-RU" dirty="0">
                <a:solidFill>
                  <a:srgbClr val="FF0000"/>
                </a:solidFill>
              </a:rPr>
              <a:t>0.2-5 минут</a:t>
            </a:r>
          </a:p>
          <a:p>
            <a:r>
              <a:rPr lang="ru-RU" dirty="0"/>
              <a:t>Найти страницу: </a:t>
            </a:r>
          </a:p>
          <a:p>
            <a:pPr lvl="1"/>
            <a:r>
              <a:rPr lang="ru-RU" dirty="0">
                <a:solidFill>
                  <a:srgbClr val="FF0000"/>
                </a:solidFill>
              </a:rPr>
              <a:t>0-2 минуты</a:t>
            </a:r>
          </a:p>
          <a:p>
            <a:r>
              <a:rPr lang="ru-RU" dirty="0"/>
              <a:t>Воспроизведение: </a:t>
            </a:r>
          </a:p>
          <a:p>
            <a:pPr lvl="1"/>
            <a:r>
              <a:rPr lang="ru-RU" dirty="0">
                <a:solidFill>
                  <a:srgbClr val="FF0000"/>
                </a:solidFill>
              </a:rPr>
              <a:t>1-10 минут</a:t>
            </a:r>
          </a:p>
          <a:p>
            <a:r>
              <a:rPr lang="ru-RU" dirty="0"/>
              <a:t>Получить результат: </a:t>
            </a:r>
          </a:p>
          <a:p>
            <a:pPr lvl="1"/>
            <a:r>
              <a:rPr lang="ru-RU" dirty="0">
                <a:solidFill>
                  <a:srgbClr val="FF0000"/>
                </a:solidFill>
              </a:rPr>
              <a:t>0-10 минут</a:t>
            </a:r>
          </a:p>
          <a:p>
            <a:r>
              <a:rPr lang="ru-RU" dirty="0"/>
              <a:t>Анализ:</a:t>
            </a:r>
          </a:p>
          <a:p>
            <a:pPr lvl="1"/>
            <a:r>
              <a:rPr lang="ru-RU" dirty="0">
                <a:solidFill>
                  <a:srgbClr val="FF0000"/>
                </a:solidFill>
              </a:rPr>
              <a:t>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AF354F-AB97-4292-B029-DC1F973F3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2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635DA064-D13A-48A6-80D3-1F0AE38D9C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F5DFF0B-0F9B-400E-A331-E812DFD558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272F7416-B0CD-42D5-A4AC-15D570CADD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884C9A7-036B-4113-9B9F-55A88DEB94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CBE81F4-8881-4787-800F-D3675C85C9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 uiExpand="1">
        <p:bldSub>
          <a:bldDgm/>
        </p:bldSub>
      </p:bldGraphic>
      <p:bldP spid="10" grpId="0" uiExpand="1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6FE04F3-F25E-4CD4-A2A1-653154C0D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же делать?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6F19BC6-7189-470C-A376-86EB14C56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Интерфейс </a:t>
            </a:r>
            <a:r>
              <a:rPr lang="en-US" dirty="0"/>
              <a:t>Data Access Layer</a:t>
            </a:r>
          </a:p>
          <a:p>
            <a:pPr lvl="1"/>
            <a:r>
              <a:rPr lang="en-US" dirty="0"/>
              <a:t>Repositories</a:t>
            </a:r>
          </a:p>
          <a:p>
            <a:pPr lvl="1"/>
            <a:r>
              <a:rPr lang="en-US" dirty="0"/>
              <a:t>Data Providers</a:t>
            </a:r>
          </a:p>
          <a:p>
            <a:pPr lvl="1"/>
            <a:r>
              <a:rPr lang="en-US" dirty="0"/>
              <a:t>Ports – Adapters</a:t>
            </a:r>
          </a:p>
          <a:p>
            <a:pPr lvl="1"/>
            <a:r>
              <a:rPr lang="ru-RU" dirty="0"/>
              <a:t>Вообще любой </a:t>
            </a:r>
            <a:r>
              <a:rPr lang="en-US" dirty="0"/>
              <a:t>Data Access </a:t>
            </a:r>
            <a:r>
              <a:rPr lang="ru-RU" dirty="0"/>
              <a:t>паттерн</a:t>
            </a:r>
          </a:p>
          <a:p>
            <a:r>
              <a:rPr lang="ru-RU" dirty="0">
                <a:solidFill>
                  <a:srgbClr val="FF0000"/>
                </a:solidFill>
              </a:rPr>
              <a:t>У нас есть спецификация!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B29FAF-F9CD-440F-BB5E-B457C48E6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74</a:t>
            </a:fld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C085A27B-3D84-4A20-9DEC-927125ADDF08}"/>
              </a:ext>
            </a:extLst>
          </p:cNvPr>
          <p:cNvSpPr/>
          <p:nvPr/>
        </p:nvSpPr>
        <p:spPr>
          <a:xfrm rot="20995247">
            <a:off x="3581003" y="2169083"/>
            <a:ext cx="5029994" cy="2519839"/>
          </a:xfrm>
          <a:prstGeom prst="round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524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latin typeface="Arial Black" panose="020B0A04020102020204" pitchFamily="34" charset="0"/>
              </a:rPr>
              <a:t>Test First</a:t>
            </a:r>
          </a:p>
          <a:p>
            <a:pPr algn="ctr"/>
            <a:r>
              <a:rPr lang="en-US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Specification first</a:t>
            </a:r>
            <a:endParaRPr lang="en-US" sz="5400" b="1" dirty="0">
              <a:ln w="0"/>
              <a:solidFill>
                <a:schemeClr val="tx1">
                  <a:lumMod val="95000"/>
                  <a:lumOff val="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4089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9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FBD34-B684-4792-8A30-6095AA507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нам необходимо?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EC44B-F086-4B84-9872-085756487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Инфраструктура</a:t>
            </a:r>
          </a:p>
          <a:p>
            <a:pPr lvl="1"/>
            <a:r>
              <a:rPr lang="en-US" dirty="0"/>
              <a:t>Docker</a:t>
            </a:r>
          </a:p>
          <a:p>
            <a:pPr lvl="1"/>
            <a:r>
              <a:rPr lang="en-US" dirty="0" err="1"/>
              <a:t>Powershell</a:t>
            </a:r>
            <a:r>
              <a:rPr lang="ru-RU" dirty="0"/>
              <a:t> и засучить рукава</a:t>
            </a:r>
          </a:p>
          <a:p>
            <a:pPr lvl="1"/>
            <a:r>
              <a:rPr lang="ru-RU" dirty="0"/>
              <a:t>Забить на </a:t>
            </a:r>
            <a:r>
              <a:rPr lang="en-US" dirty="0"/>
              <a:t>CI </a:t>
            </a:r>
            <a:r>
              <a:rPr lang="ru-RU" dirty="0"/>
              <a:t>и </a:t>
            </a:r>
            <a:r>
              <a:rPr lang="ru-RU" b="1" dirty="0"/>
              <a:t>обеспечить </a:t>
            </a:r>
            <a:r>
              <a:rPr lang="ru-RU" b="1" dirty="0" err="1"/>
              <a:t>запускаемость</a:t>
            </a:r>
            <a:r>
              <a:rPr lang="ru-RU" b="1" dirty="0"/>
              <a:t> у разработчиков</a:t>
            </a:r>
          </a:p>
          <a:p>
            <a:r>
              <a:rPr lang="ru-RU" dirty="0"/>
              <a:t>Тестовые данные</a:t>
            </a:r>
          </a:p>
          <a:p>
            <a:r>
              <a:rPr lang="ru-RU" dirty="0"/>
              <a:t>???</a:t>
            </a:r>
          </a:p>
          <a:p>
            <a:r>
              <a:rPr lang="en-US" dirty="0"/>
              <a:t>PROFIT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5384AA-E4CC-4C4D-A9EE-D04AD7DEA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476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9B22C-4034-4F50-B7CE-AAC113D6A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Инфраструктурные Тесты </a:t>
            </a:r>
            <a:r>
              <a:rPr lang="en-US" dirty="0"/>
              <a:t>Dal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3C7BFA-6C6B-4173-978C-8F032FC02B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334000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Test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Find_EmptySearch_ReturnsAll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Test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Find_1WordSearch_ReturnsStartsWith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Test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Find_2WordsSearch_ReturnsByNGram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Test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Find_SearchNotExists_ReturnsEmpty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Test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Find_ExistsButNoPermissions_ReturnsEmpty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34E8AE-9904-4A0C-9496-5B6C943687F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EntityRepository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IEnumerable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Entity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Find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search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0B2DA8-9C45-4BDF-87FA-4D00F7B1E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573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7CD09A-6429-484C-8A26-D27F92651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теперь отлаживать?</a:t>
            </a:r>
            <a:endParaRPr lang="en-US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476A6E17-A77F-4889-856F-2E68FD7F239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76190595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ED69C12-DDA1-464B-A4F0-BC73BE6515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341776" cy="4351338"/>
          </a:xfrm>
        </p:spPr>
        <p:txBody>
          <a:bodyPr>
            <a:normAutofit/>
          </a:bodyPr>
          <a:lstStyle/>
          <a:p>
            <a:r>
              <a:rPr lang="ru-RU" dirty="0"/>
              <a:t>Запустить и получить результат :  </a:t>
            </a:r>
          </a:p>
          <a:p>
            <a:pPr lvl="1"/>
            <a:r>
              <a:rPr lang="ru-RU" dirty="0">
                <a:solidFill>
                  <a:srgbClr val="FF0000"/>
                </a:solidFill>
              </a:rPr>
              <a:t>0.2-10 минут</a:t>
            </a:r>
          </a:p>
          <a:p>
            <a:r>
              <a:rPr lang="ru-RU" dirty="0"/>
              <a:t>Анализ:</a:t>
            </a:r>
          </a:p>
          <a:p>
            <a:pPr lvl="1"/>
            <a:r>
              <a:rPr lang="ru-RU" dirty="0">
                <a:solidFill>
                  <a:srgbClr val="FF0000"/>
                </a:solidFill>
              </a:rPr>
              <a:t>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AF354F-AB97-4292-B029-DC1F973F3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038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635DA064-D13A-48A6-80D3-1F0AE38D9C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884C9A7-036B-4113-9B9F-55A88DEB94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CBE81F4-8881-4787-800F-D3675C85C9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 uiExpand="1">
        <p:bldSub>
          <a:bldDgm/>
        </p:bldSub>
      </p:bldGraphic>
      <p:bldP spid="10" grpId="0" uiExpand="1" build="p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2659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E4F99-7171-42BB-BC0C-24391B526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Давайте использовать все инструменты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CE51A-F426-47BD-9692-42DC0E88E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First</a:t>
            </a:r>
          </a:p>
          <a:p>
            <a:pPr lvl="1"/>
            <a:r>
              <a:rPr lang="ru-RU" dirty="0"/>
              <a:t>Когда мы можем</a:t>
            </a:r>
          </a:p>
          <a:p>
            <a:r>
              <a:rPr lang="en-US" dirty="0"/>
              <a:t>TDD/TLD</a:t>
            </a:r>
          </a:p>
          <a:p>
            <a:pPr lvl="1"/>
            <a:r>
              <a:rPr lang="ru-RU" dirty="0"/>
              <a:t>Когда мы не можем сделать первый шаг</a:t>
            </a:r>
          </a:p>
          <a:p>
            <a:pPr lvl="1"/>
            <a:r>
              <a:rPr lang="ru-RU" dirty="0"/>
              <a:t>Когда мы демотивированны</a:t>
            </a:r>
          </a:p>
          <a:p>
            <a:pPr lvl="1"/>
            <a:r>
              <a:rPr lang="ru-RU" dirty="0"/>
              <a:t>Когда хочется побыдлокодить</a:t>
            </a:r>
          </a:p>
          <a:p>
            <a:r>
              <a:rPr lang="en-US" dirty="0"/>
              <a:t>Test Last</a:t>
            </a:r>
          </a:p>
          <a:p>
            <a:pPr lvl="1"/>
            <a:r>
              <a:rPr lang="ru-RU" dirty="0"/>
              <a:t>Когда пришло вдохновение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04690C-2949-48AE-8158-88DE056EA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638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313A2-943A-4A32-B803-9418A377A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Last vs TDD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EB9AD62-C09F-4856-B9D3-1E94FE18EA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655799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9CE295-7D81-4200-BC90-9762A2FAA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7346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620D8-8751-4D4D-8AC8-FA1BE932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Полезные ресурсы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C56CF-4EF0-4EC0-8C46-B22613AD9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Экстремальное программирование: разработка через тестирование</a:t>
            </a:r>
            <a:r>
              <a:rPr lang="en-US" dirty="0"/>
              <a:t> – </a:t>
            </a:r>
            <a:r>
              <a:rPr lang="ru-RU" dirty="0"/>
              <a:t>Кент Бек</a:t>
            </a:r>
          </a:p>
          <a:p>
            <a:r>
              <a:rPr lang="ru-RU" dirty="0"/>
              <a:t>Эффективная работа с унаследованным кодом – Майкл К. </a:t>
            </a:r>
            <a:r>
              <a:rPr lang="ru-RU" dirty="0" err="1"/>
              <a:t>Физерс</a:t>
            </a:r>
            <a:endParaRPr lang="ru-RU" dirty="0"/>
          </a:p>
          <a:p>
            <a:r>
              <a:rPr lang="en-US" dirty="0"/>
              <a:t>TDD is dead. Long live testing </a:t>
            </a:r>
            <a:r>
              <a:rPr lang="ru-RU" dirty="0"/>
              <a:t>–  </a:t>
            </a:r>
            <a:r>
              <a:rPr lang="en-US" dirty="0"/>
              <a:t>David </a:t>
            </a:r>
            <a:r>
              <a:rPr lang="en-US" dirty="0" err="1"/>
              <a:t>Heinemeier</a:t>
            </a:r>
            <a:r>
              <a:rPr lang="en-US" dirty="0"/>
              <a:t> Hansson: </a:t>
            </a:r>
            <a:r>
              <a:rPr lang="en-US" dirty="0">
                <a:hlinkClick r:id="rId2"/>
              </a:rPr>
              <a:t>david.heinemeierhansson.com/2014/tdd-is-dead-long-live-testing.html</a:t>
            </a:r>
            <a:endParaRPr lang="ru-RU" dirty="0"/>
          </a:p>
          <a:p>
            <a:r>
              <a:rPr lang="en-US" dirty="0"/>
              <a:t>Global Day of </a:t>
            </a:r>
            <a:r>
              <a:rPr lang="en-US" dirty="0" err="1"/>
              <a:t>Coderetreat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www.coderetreat.org</a:t>
            </a:r>
            <a:endParaRPr lang="en-US" dirty="0"/>
          </a:p>
          <a:p>
            <a:r>
              <a:rPr lang="en-US" cap="all" dirty="0"/>
              <a:t>INTRODUCING BDD: </a:t>
            </a:r>
            <a:r>
              <a:rPr lang="en-US" dirty="0">
                <a:hlinkClick r:id="rId4" tooltip="Автор оригинальной публикации: Dan North"/>
              </a:rPr>
              <a:t>dannorth.net/introducing-</a:t>
            </a:r>
            <a:r>
              <a:rPr lang="en-US" dirty="0" err="1">
                <a:hlinkClick r:id="rId4" tooltip="Автор оригинальной публикации: Dan North"/>
              </a:rPr>
              <a:t>bdd</a:t>
            </a:r>
            <a:endParaRPr lang="en-US" cap="all" dirty="0"/>
          </a:p>
          <a:p>
            <a:endParaRPr lang="ru-RU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1228E5-66F2-4BEE-AC0D-A0DFCBE4F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18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1EDD716-48D9-4255-BE07-51BD77088E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5068991"/>
              </p:ext>
            </p:extLst>
          </p:nvPr>
        </p:nvGraphicFramePr>
        <p:xfrm>
          <a:off x="838200" y="136525"/>
          <a:ext cx="10515600" cy="6040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72C645-528E-45C3-8179-8AFF013B1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1E7A-FB40-414D-9CE5-8839E25420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799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</TotalTime>
  <Words>2609</Words>
  <Application>Microsoft Office PowerPoint</Application>
  <PresentationFormat>Widescreen</PresentationFormat>
  <Paragraphs>714</Paragraphs>
  <Slides>80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7" baseType="lpstr">
      <vt:lpstr>Arial</vt:lpstr>
      <vt:lpstr>Arial Black</vt:lpstr>
      <vt:lpstr>Calibri</vt:lpstr>
      <vt:lpstr>Calibri Light</vt:lpstr>
      <vt:lpstr>Consolas</vt:lpstr>
      <vt:lpstr>inherit</vt:lpstr>
      <vt:lpstr>Office Theme</vt:lpstr>
      <vt:lpstr>Test Last, Test First, TDD</vt:lpstr>
      <vt:lpstr>О себе</vt:lpstr>
      <vt:lpstr>Что вы предпочитаете?</vt:lpstr>
      <vt:lpstr>Отвертка?</vt:lpstr>
      <vt:lpstr>Молоток?</vt:lpstr>
      <vt:lpstr>Все инструменты необходимы</vt:lpstr>
      <vt:lpstr>Проблема</vt:lpstr>
      <vt:lpstr>Test Last vs TDD</vt:lpstr>
      <vt:lpstr>PowerPoint Presentation</vt:lpstr>
      <vt:lpstr>Что это?</vt:lpstr>
      <vt:lpstr>Test Last</vt:lpstr>
      <vt:lpstr>Test Last</vt:lpstr>
      <vt:lpstr>Test Last</vt:lpstr>
      <vt:lpstr>Test Last: Проблемы</vt:lpstr>
      <vt:lpstr>Test Last</vt:lpstr>
      <vt:lpstr>Test Last: Проблемы</vt:lpstr>
      <vt:lpstr>Test Last: Как мы пишем код?</vt:lpstr>
      <vt:lpstr>Test Last: Проблемы</vt:lpstr>
      <vt:lpstr>Test Last: Если код уже написан?</vt:lpstr>
      <vt:lpstr>Test Last: Если код уже написан?</vt:lpstr>
      <vt:lpstr>Test Last</vt:lpstr>
      <vt:lpstr>Может писать тогда сначала тесты?</vt:lpstr>
      <vt:lpstr>Test First это не TDD!</vt:lpstr>
      <vt:lpstr>Test First</vt:lpstr>
      <vt:lpstr>Test Last vs Test First</vt:lpstr>
      <vt:lpstr>Test First: Проблемы</vt:lpstr>
      <vt:lpstr>Test First: Цитата</vt:lpstr>
      <vt:lpstr>TDD: Цитата</vt:lpstr>
      <vt:lpstr>TDD это итеративный процесс</vt:lpstr>
      <vt:lpstr>Test Last vs TDD</vt:lpstr>
      <vt:lpstr>TDD vs Test First/Last – как Agile vs Waterfall </vt:lpstr>
      <vt:lpstr>TDD = Итеративное кодирование</vt:lpstr>
      <vt:lpstr>TDD: Проблемы</vt:lpstr>
      <vt:lpstr>TDD is dead. Long live testing.</vt:lpstr>
      <vt:lpstr>Global Day of Coderetreat</vt:lpstr>
      <vt:lpstr>TDD: Цитата</vt:lpstr>
      <vt:lpstr>Мы будем решать сложную задачу, используя все поручные средства</vt:lpstr>
      <vt:lpstr>Семь красных линий</vt:lpstr>
      <vt:lpstr>Нарисовать …</vt:lpstr>
      <vt:lpstr>Нарисовать …</vt:lpstr>
      <vt:lpstr>... 7 красных линий...</vt:lpstr>
      <vt:lpstr>... 7 красных линий...</vt:lpstr>
      <vt:lpstr>... 7 красных линий...</vt:lpstr>
      <vt:lpstr>... 7 красных линий...</vt:lpstr>
      <vt:lpstr>... 7 красных линий..</vt:lpstr>
      <vt:lpstr>...строго перпендикулярных…</vt:lpstr>
      <vt:lpstr>...строго перпендикулярных…</vt:lpstr>
      <vt:lpstr>2 строго препендикулярные линии</vt:lpstr>
      <vt:lpstr>2 строго препендикулярные линии</vt:lpstr>
      <vt:lpstr>2 строго препендикулярные линии</vt:lpstr>
      <vt:lpstr>...строго перпендикулярных…</vt:lpstr>
      <vt:lpstr>3 строго перпендикулярные линии</vt:lpstr>
      <vt:lpstr>...строго перпендикулярных…</vt:lpstr>
      <vt:lpstr>Состояние потока</vt:lpstr>
      <vt:lpstr>Global Day of Coderetreat</vt:lpstr>
      <vt:lpstr>Состояние потока – лучший мотиватор</vt:lpstr>
      <vt:lpstr>... и некоторые зеленым цветом, а, некоторые, прозрачным...</vt:lpstr>
      <vt:lpstr>... и некоторые зеленым цветом, а, некоторые, прозрачным...</vt:lpstr>
      <vt:lpstr>Одна красная линия зеленым цветом</vt:lpstr>
      <vt:lpstr>... и некоторые зеленым цветом, а, некоторые, прозрачным...</vt:lpstr>
      <vt:lpstr>TDD, Быдлокод и Мотивация</vt:lpstr>
      <vt:lpstr>TDD, Быдлокод и Мотивация</vt:lpstr>
      <vt:lpstr>…одну линию в форме котенка.</vt:lpstr>
      <vt:lpstr>…одну линию в форме котенка.</vt:lpstr>
      <vt:lpstr>…одну линию в форме котенка.</vt:lpstr>
      <vt:lpstr>…одну линию в форме котенка.</vt:lpstr>
      <vt:lpstr>Offtopic</vt:lpstr>
      <vt:lpstr>Offtopic №1: Готовое решение</vt:lpstr>
      <vt:lpstr>Offtopic №2: Отладка Data Access Layer</vt:lpstr>
      <vt:lpstr>Data Access Layer: Entity Framework</vt:lpstr>
      <vt:lpstr>Data Access Layer: Elasticsearch</vt:lpstr>
      <vt:lpstr>DAL приходится отлаживать</vt:lpstr>
      <vt:lpstr>Как мы обычно отлаживаем?</vt:lpstr>
      <vt:lpstr>Что же делать?</vt:lpstr>
      <vt:lpstr>Что нам необходимо?</vt:lpstr>
      <vt:lpstr>Инфраструктурные Тесты Dal</vt:lpstr>
      <vt:lpstr>Как теперь отлаживать?</vt:lpstr>
      <vt:lpstr>Заключение</vt:lpstr>
      <vt:lpstr>Давайте использовать все инструменты</vt:lpstr>
      <vt:lpstr>Полезные ресурсы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Last, Test First, TDD</dc:title>
  <dc:creator>Aleksandr Kugushev</dc:creator>
  <cp:lastModifiedBy>Aleksandr Kugushev</cp:lastModifiedBy>
  <cp:revision>3</cp:revision>
  <dcterms:created xsi:type="dcterms:W3CDTF">2018-10-28T10:53:13Z</dcterms:created>
  <dcterms:modified xsi:type="dcterms:W3CDTF">2018-10-28T12:20:19Z</dcterms:modified>
</cp:coreProperties>
</file>